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72" r:id="rId5"/>
    <p:sldId id="458" r:id="rId6"/>
    <p:sldId id="459" r:id="rId7"/>
    <p:sldId id="460" r:id="rId8"/>
    <p:sldId id="462" r:id="rId9"/>
    <p:sldId id="443" r:id="rId10"/>
    <p:sldId id="442" r:id="rId11"/>
    <p:sldId id="267" r:id="rId12"/>
    <p:sldId id="445" r:id="rId13"/>
    <p:sldId id="446" r:id="rId14"/>
    <p:sldId id="278" r:id="rId15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2FE"/>
    <a:srgbClr val="AAD6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0D9911-78CF-4D5C-83BA-68627284976C}" v="55" dt="2024-04-11T08:36:24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9"/>
    <p:restoredTop sz="63137" autoAdjust="0"/>
  </p:normalViewPr>
  <p:slideViewPr>
    <p:cSldViewPr snapToGrid="0" snapToObjects="1">
      <p:cViewPr varScale="1">
        <p:scale>
          <a:sx n="40" d="100"/>
          <a:sy n="40" d="100"/>
        </p:scale>
        <p:origin x="17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van der Molen | Wemos" userId="3cdafc1e-f373-448a-919d-248ad36e0116" providerId="ADAL" clId="{EF0D9911-78CF-4D5C-83BA-68627284976C}"/>
    <pc:docChg chg="undo redo custSel addSld delSld modSld sldOrd">
      <pc:chgData name="Caroline van der Molen | Wemos" userId="3cdafc1e-f373-448a-919d-248ad36e0116" providerId="ADAL" clId="{EF0D9911-78CF-4D5C-83BA-68627284976C}" dt="2024-04-11T08:39:02.743" v="1405" actId="113"/>
      <pc:docMkLst>
        <pc:docMk/>
      </pc:docMkLst>
      <pc:sldChg chg="modNotesTx">
        <pc:chgData name="Caroline van der Molen | Wemos" userId="3cdafc1e-f373-448a-919d-248ad36e0116" providerId="ADAL" clId="{EF0D9911-78CF-4D5C-83BA-68627284976C}" dt="2024-03-28T14:14:19.895" v="25" actId="20577"/>
        <pc:sldMkLst>
          <pc:docMk/>
          <pc:sldMk cId="63246684" sldId="267"/>
        </pc:sldMkLst>
      </pc:sldChg>
      <pc:sldChg chg="addSp delSp modSp del mod modNotesTx">
        <pc:chgData name="Caroline van der Molen | Wemos" userId="3cdafc1e-f373-448a-919d-248ad36e0116" providerId="ADAL" clId="{EF0D9911-78CF-4D5C-83BA-68627284976C}" dt="2024-03-28T15:20:59.664" v="372" actId="47"/>
        <pc:sldMkLst>
          <pc:docMk/>
          <pc:sldMk cId="2012969690" sldId="268"/>
        </pc:sldMkLst>
        <pc:spChg chg="add del mod">
          <ac:chgData name="Caroline van der Molen | Wemos" userId="3cdafc1e-f373-448a-919d-248ad36e0116" providerId="ADAL" clId="{EF0D9911-78CF-4D5C-83BA-68627284976C}" dt="2024-03-28T14:22:01.395" v="112" actId="478"/>
          <ac:spMkLst>
            <pc:docMk/>
            <pc:sldMk cId="2012969690" sldId="268"/>
            <ac:spMk id="2" creationId="{F9233A91-EDE8-21F8-891B-E111A06CA1D5}"/>
          </ac:spMkLst>
        </pc:spChg>
        <pc:spChg chg="del mod">
          <ac:chgData name="Caroline van der Molen | Wemos" userId="3cdafc1e-f373-448a-919d-248ad36e0116" providerId="ADAL" clId="{EF0D9911-78CF-4D5C-83BA-68627284976C}" dt="2024-03-28T14:22:03.169" v="113" actId="478"/>
          <ac:spMkLst>
            <pc:docMk/>
            <pc:sldMk cId="2012969690" sldId="268"/>
            <ac:spMk id="3" creationId="{059F7745-D756-BA4B-9D07-F36ACB394C65}"/>
          </ac:spMkLst>
        </pc:spChg>
        <pc:spChg chg="add del mod">
          <ac:chgData name="Caroline van der Molen | Wemos" userId="3cdafc1e-f373-448a-919d-248ad36e0116" providerId="ADAL" clId="{EF0D9911-78CF-4D5C-83BA-68627284976C}" dt="2024-03-28T14:21:59.666" v="110" actId="478"/>
          <ac:spMkLst>
            <pc:docMk/>
            <pc:sldMk cId="2012969690" sldId="268"/>
            <ac:spMk id="5" creationId="{910F91B6-CAB0-2284-0C6A-368AB6D32A39}"/>
          </ac:spMkLst>
        </pc:spChg>
        <pc:spChg chg="add del mod">
          <ac:chgData name="Caroline van der Molen | Wemos" userId="3cdafc1e-f373-448a-919d-248ad36e0116" providerId="ADAL" clId="{EF0D9911-78CF-4D5C-83BA-68627284976C}" dt="2024-03-28T14:22:08.415" v="114" actId="478"/>
          <ac:spMkLst>
            <pc:docMk/>
            <pc:sldMk cId="2012969690" sldId="268"/>
            <ac:spMk id="8" creationId="{B4A6075A-1581-A21C-925E-F02FF3F6A95F}"/>
          </ac:spMkLst>
        </pc:spChg>
        <pc:spChg chg="add mod">
          <ac:chgData name="Caroline van der Molen | Wemos" userId="3cdafc1e-f373-448a-919d-248ad36e0116" providerId="ADAL" clId="{EF0D9911-78CF-4D5C-83BA-68627284976C}" dt="2024-03-28T14:23:01.192" v="159" actId="207"/>
          <ac:spMkLst>
            <pc:docMk/>
            <pc:sldMk cId="2012969690" sldId="268"/>
            <ac:spMk id="9" creationId="{F8371695-5711-C089-BF50-67077A4A974E}"/>
          </ac:spMkLst>
        </pc:spChg>
        <pc:spChg chg="mod">
          <ac:chgData name="Caroline van der Molen | Wemos" userId="3cdafc1e-f373-448a-919d-248ad36e0116" providerId="ADAL" clId="{EF0D9911-78CF-4D5C-83BA-68627284976C}" dt="2024-03-28T14:19:54.917" v="87" actId="20577"/>
          <ac:spMkLst>
            <pc:docMk/>
            <pc:sldMk cId="2012969690" sldId="268"/>
            <ac:spMk id="10" creationId="{6DA6A469-BDE1-5A75-30B0-8171AD5C1CA3}"/>
          </ac:spMkLst>
        </pc:spChg>
        <pc:spChg chg="add mod">
          <ac:chgData name="Caroline van der Molen | Wemos" userId="3cdafc1e-f373-448a-919d-248ad36e0116" providerId="ADAL" clId="{EF0D9911-78CF-4D5C-83BA-68627284976C}" dt="2024-03-28T14:23:01.192" v="159" actId="207"/>
          <ac:spMkLst>
            <pc:docMk/>
            <pc:sldMk cId="2012969690" sldId="268"/>
            <ac:spMk id="11" creationId="{637BC905-A0F7-CB7E-F142-138D22D25004}"/>
          </ac:spMkLst>
        </pc:spChg>
        <pc:spChg chg="add mod">
          <ac:chgData name="Caroline van der Molen | Wemos" userId="3cdafc1e-f373-448a-919d-248ad36e0116" providerId="ADAL" clId="{EF0D9911-78CF-4D5C-83BA-68627284976C}" dt="2024-03-28T14:23:01.192" v="159" actId="207"/>
          <ac:spMkLst>
            <pc:docMk/>
            <pc:sldMk cId="2012969690" sldId="268"/>
            <ac:spMk id="12" creationId="{3A9495FC-7F5B-EC2E-AD98-FBBE233664B5}"/>
          </ac:spMkLst>
        </pc:spChg>
        <pc:spChg chg="add mod">
          <ac:chgData name="Caroline van der Molen | Wemos" userId="3cdafc1e-f373-448a-919d-248ad36e0116" providerId="ADAL" clId="{EF0D9911-78CF-4D5C-83BA-68627284976C}" dt="2024-03-28T14:23:01.192" v="159" actId="207"/>
          <ac:spMkLst>
            <pc:docMk/>
            <pc:sldMk cId="2012969690" sldId="268"/>
            <ac:spMk id="13" creationId="{EED4E0C7-43B8-89E3-0320-7BB702C46916}"/>
          </ac:spMkLst>
        </pc:spChg>
        <pc:spChg chg="del">
          <ac:chgData name="Caroline van der Molen | Wemos" userId="3cdafc1e-f373-448a-919d-248ad36e0116" providerId="ADAL" clId="{EF0D9911-78CF-4D5C-83BA-68627284976C}" dt="2024-03-28T14:20:48.409" v="96" actId="478"/>
          <ac:spMkLst>
            <pc:docMk/>
            <pc:sldMk cId="2012969690" sldId="268"/>
            <ac:spMk id="14" creationId="{76C9731C-92BB-D214-2619-751D45FE420A}"/>
          </ac:spMkLst>
        </pc:spChg>
        <pc:spChg chg="add mod">
          <ac:chgData name="Caroline van der Molen | Wemos" userId="3cdafc1e-f373-448a-919d-248ad36e0116" providerId="ADAL" clId="{EF0D9911-78CF-4D5C-83BA-68627284976C}" dt="2024-03-28T14:23:01.192" v="159" actId="207"/>
          <ac:spMkLst>
            <pc:docMk/>
            <pc:sldMk cId="2012969690" sldId="268"/>
            <ac:spMk id="15" creationId="{A0B142AC-14B3-1F95-065C-A60854633BFE}"/>
          </ac:spMkLst>
        </pc:spChg>
        <pc:spChg chg="add mod">
          <ac:chgData name="Caroline van der Molen | Wemos" userId="3cdafc1e-f373-448a-919d-248ad36e0116" providerId="ADAL" clId="{EF0D9911-78CF-4D5C-83BA-68627284976C}" dt="2024-03-28T14:30:48.292" v="246" actId="113"/>
          <ac:spMkLst>
            <pc:docMk/>
            <pc:sldMk cId="2012969690" sldId="268"/>
            <ac:spMk id="17" creationId="{F53D2BD1-2E1F-183B-73AE-CF8E032BD67B}"/>
          </ac:spMkLst>
        </pc:spChg>
        <pc:spChg chg="add mod">
          <ac:chgData name="Caroline van der Molen | Wemos" userId="3cdafc1e-f373-448a-919d-248ad36e0116" providerId="ADAL" clId="{EF0D9911-78CF-4D5C-83BA-68627284976C}" dt="2024-03-28T14:27:06.706" v="194" actId="20577"/>
          <ac:spMkLst>
            <pc:docMk/>
            <pc:sldMk cId="2012969690" sldId="268"/>
            <ac:spMk id="18" creationId="{D4E62AD9-26C0-AEDB-E088-2080A243A116}"/>
          </ac:spMkLst>
        </pc:spChg>
        <pc:spChg chg="add mod">
          <ac:chgData name="Caroline van der Molen | Wemos" userId="3cdafc1e-f373-448a-919d-248ad36e0116" providerId="ADAL" clId="{EF0D9911-78CF-4D5C-83BA-68627284976C}" dt="2024-03-28T14:27:37.030" v="195"/>
          <ac:spMkLst>
            <pc:docMk/>
            <pc:sldMk cId="2012969690" sldId="268"/>
            <ac:spMk id="19" creationId="{8C63A679-F9AB-E30B-9149-21B68B55F47A}"/>
          </ac:spMkLst>
        </pc:spChg>
        <pc:spChg chg="add mod">
          <ac:chgData name="Caroline van der Molen | Wemos" userId="3cdafc1e-f373-448a-919d-248ad36e0116" providerId="ADAL" clId="{EF0D9911-78CF-4D5C-83BA-68627284976C}" dt="2024-03-28T14:28:51.692" v="236" actId="20577"/>
          <ac:spMkLst>
            <pc:docMk/>
            <pc:sldMk cId="2012969690" sldId="268"/>
            <ac:spMk id="20" creationId="{6A9CC990-BC8C-D57B-A677-6DF69CA5DD3E}"/>
          </ac:spMkLst>
        </pc:spChg>
        <pc:spChg chg="add mod">
          <ac:chgData name="Caroline van der Molen | Wemos" userId="3cdafc1e-f373-448a-919d-248ad36e0116" providerId="ADAL" clId="{EF0D9911-78CF-4D5C-83BA-68627284976C}" dt="2024-03-28T14:28:33.051" v="225" actId="20577"/>
          <ac:spMkLst>
            <pc:docMk/>
            <pc:sldMk cId="2012969690" sldId="268"/>
            <ac:spMk id="21" creationId="{EB853CA7-8C74-B1B2-F3C5-8CC11760AEBC}"/>
          </ac:spMkLst>
        </pc:spChg>
        <pc:picChg chg="del">
          <ac:chgData name="Caroline van der Molen | Wemos" userId="3cdafc1e-f373-448a-919d-248ad36e0116" providerId="ADAL" clId="{EF0D9911-78CF-4D5C-83BA-68627284976C}" dt="2024-03-28T14:20:49.255" v="97" actId="478"/>
          <ac:picMkLst>
            <pc:docMk/>
            <pc:sldMk cId="2012969690" sldId="268"/>
            <ac:picMk id="4" creationId="{855783BB-358F-CA40-B982-5798EE22BA25}"/>
          </ac:picMkLst>
        </pc:picChg>
        <pc:picChg chg="del mod">
          <ac:chgData name="Caroline van der Molen | Wemos" userId="3cdafc1e-f373-448a-919d-248ad36e0116" providerId="ADAL" clId="{EF0D9911-78CF-4D5C-83BA-68627284976C}" dt="2024-03-28T14:22:00.558" v="111" actId="478"/>
          <ac:picMkLst>
            <pc:docMk/>
            <pc:sldMk cId="2012969690" sldId="268"/>
            <ac:picMk id="16" creationId="{22B106EE-5037-7CBA-A062-BEF4575DB710}"/>
          </ac:picMkLst>
        </pc:picChg>
        <pc:picChg chg="add mod ord">
          <ac:chgData name="Caroline van der Molen | Wemos" userId="3cdafc1e-f373-448a-919d-248ad36e0116" providerId="ADAL" clId="{EF0D9911-78CF-4D5C-83BA-68627284976C}" dt="2024-03-28T14:30:38.835" v="244" actId="1076"/>
          <ac:picMkLst>
            <pc:docMk/>
            <pc:sldMk cId="2012969690" sldId="268"/>
            <ac:picMk id="22" creationId="{155D8595-0809-AC89-AC64-D29E950BA3B7}"/>
          </ac:picMkLst>
        </pc:picChg>
      </pc:sldChg>
      <pc:sldChg chg="modNotesTx">
        <pc:chgData name="Caroline van der Molen | Wemos" userId="3cdafc1e-f373-448a-919d-248ad36e0116" providerId="ADAL" clId="{EF0D9911-78CF-4D5C-83BA-68627284976C}" dt="2024-04-11T08:37:06.264" v="1390" actId="255"/>
        <pc:sldMkLst>
          <pc:docMk/>
          <pc:sldMk cId="2951404038" sldId="272"/>
        </pc:sldMkLst>
      </pc:sldChg>
      <pc:sldChg chg="del modNotesTx">
        <pc:chgData name="Caroline van der Molen | Wemos" userId="3cdafc1e-f373-448a-919d-248ad36e0116" providerId="ADAL" clId="{EF0D9911-78CF-4D5C-83BA-68627284976C}" dt="2024-04-09T13:56:38.586" v="716" actId="47"/>
        <pc:sldMkLst>
          <pc:docMk/>
          <pc:sldMk cId="3489973411" sldId="440"/>
        </pc:sldMkLst>
      </pc:sldChg>
      <pc:sldChg chg="del modNotesTx">
        <pc:chgData name="Caroline van der Molen | Wemos" userId="3cdafc1e-f373-448a-919d-248ad36e0116" providerId="ADAL" clId="{EF0D9911-78CF-4D5C-83BA-68627284976C}" dt="2024-04-09T13:56:40.253" v="717" actId="47"/>
        <pc:sldMkLst>
          <pc:docMk/>
          <pc:sldMk cId="1053780370" sldId="441"/>
        </pc:sldMkLst>
      </pc:sldChg>
      <pc:sldChg chg="delSp modSp mod modNotesTx">
        <pc:chgData name="Caroline van der Molen | Wemos" userId="3cdafc1e-f373-448a-919d-248ad36e0116" providerId="ADAL" clId="{EF0D9911-78CF-4D5C-83BA-68627284976C}" dt="2024-04-11T08:38:33.880" v="1400" actId="20577"/>
        <pc:sldMkLst>
          <pc:docMk/>
          <pc:sldMk cId="3403882306" sldId="442"/>
        </pc:sldMkLst>
        <pc:picChg chg="del mod">
          <ac:chgData name="Caroline van der Molen | Wemos" userId="3cdafc1e-f373-448a-919d-248ad36e0116" providerId="ADAL" clId="{EF0D9911-78CF-4D5C-83BA-68627284976C}" dt="2024-04-09T14:03:47.363" v="899" actId="478"/>
          <ac:picMkLst>
            <pc:docMk/>
            <pc:sldMk cId="3403882306" sldId="442"/>
            <ac:picMk id="7" creationId="{69A550DD-C353-8B43-929D-96E4256B4C08}"/>
          </ac:picMkLst>
        </pc:picChg>
      </pc:sldChg>
      <pc:sldChg chg="modNotesTx">
        <pc:chgData name="Caroline van der Molen | Wemos" userId="3cdafc1e-f373-448a-919d-248ad36e0116" providerId="ADAL" clId="{EF0D9911-78CF-4D5C-83BA-68627284976C}" dt="2024-04-11T08:38:10.208" v="1398" actId="20577"/>
        <pc:sldMkLst>
          <pc:docMk/>
          <pc:sldMk cId="1129914144" sldId="443"/>
        </pc:sldMkLst>
      </pc:sldChg>
      <pc:sldChg chg="modSp mod modNotesTx">
        <pc:chgData name="Caroline van der Molen | Wemos" userId="3cdafc1e-f373-448a-919d-248ad36e0116" providerId="ADAL" clId="{EF0D9911-78CF-4D5C-83BA-68627284976C}" dt="2024-04-11T08:39:02.743" v="1405" actId="113"/>
        <pc:sldMkLst>
          <pc:docMk/>
          <pc:sldMk cId="764733513" sldId="445"/>
        </pc:sldMkLst>
        <pc:spChg chg="mod">
          <ac:chgData name="Caroline van der Molen | Wemos" userId="3cdafc1e-f373-448a-919d-248ad36e0116" providerId="ADAL" clId="{EF0D9911-78CF-4D5C-83BA-68627284976C}" dt="2024-03-28T14:13:51.436" v="1" actId="5793"/>
          <ac:spMkLst>
            <pc:docMk/>
            <pc:sldMk cId="764733513" sldId="445"/>
            <ac:spMk id="2" creationId="{7D73D0A5-F9E5-8A33-CFF1-1AFAA086895A}"/>
          </ac:spMkLst>
        </pc:spChg>
      </pc:sldChg>
      <pc:sldChg chg="modNotesTx">
        <pc:chgData name="Caroline van der Molen | Wemos" userId="3cdafc1e-f373-448a-919d-248ad36e0116" providerId="ADAL" clId="{EF0D9911-78CF-4D5C-83BA-68627284976C}" dt="2024-03-28T14:14:25.942" v="26"/>
        <pc:sldMkLst>
          <pc:docMk/>
          <pc:sldMk cId="3159905760" sldId="446"/>
        </pc:sldMkLst>
      </pc:sldChg>
      <pc:sldChg chg="del modNotesTx">
        <pc:chgData name="Caroline van der Molen | Wemos" userId="3cdafc1e-f373-448a-919d-248ad36e0116" providerId="ADAL" clId="{EF0D9911-78CF-4D5C-83BA-68627284976C}" dt="2024-04-09T13:56:33.312" v="714" actId="47"/>
        <pc:sldMkLst>
          <pc:docMk/>
          <pc:sldMk cId="3333344757" sldId="447"/>
        </pc:sldMkLst>
      </pc:sldChg>
      <pc:sldChg chg="del modNotesTx">
        <pc:chgData name="Caroline van der Molen | Wemos" userId="3cdafc1e-f373-448a-919d-248ad36e0116" providerId="ADAL" clId="{EF0D9911-78CF-4D5C-83BA-68627284976C}" dt="2024-04-09T13:56:36.174" v="715" actId="47"/>
        <pc:sldMkLst>
          <pc:docMk/>
          <pc:sldMk cId="2115177311" sldId="448"/>
        </pc:sldMkLst>
      </pc:sldChg>
      <pc:sldChg chg="del modNotesTx">
        <pc:chgData name="Caroline van der Molen | Wemos" userId="3cdafc1e-f373-448a-919d-248ad36e0116" providerId="ADAL" clId="{EF0D9911-78CF-4D5C-83BA-68627284976C}" dt="2024-04-09T13:56:31.941" v="713" actId="47"/>
        <pc:sldMkLst>
          <pc:docMk/>
          <pc:sldMk cId="2718136812" sldId="449"/>
        </pc:sldMkLst>
      </pc:sldChg>
      <pc:sldChg chg="add del">
        <pc:chgData name="Caroline van der Molen | Wemos" userId="3cdafc1e-f373-448a-919d-248ad36e0116" providerId="ADAL" clId="{EF0D9911-78CF-4D5C-83BA-68627284976C}" dt="2024-04-09T13:56:30.298" v="712" actId="47"/>
        <pc:sldMkLst>
          <pc:docMk/>
          <pc:sldMk cId="320854684" sldId="450"/>
        </pc:sldMkLst>
      </pc:sldChg>
      <pc:sldChg chg="add del">
        <pc:chgData name="Caroline van der Molen | Wemos" userId="3cdafc1e-f373-448a-919d-248ad36e0116" providerId="ADAL" clId="{EF0D9911-78CF-4D5C-83BA-68627284976C}" dt="2024-04-09T13:56:28.445" v="711" actId="47"/>
        <pc:sldMkLst>
          <pc:docMk/>
          <pc:sldMk cId="1545747233" sldId="451"/>
        </pc:sldMkLst>
      </pc:sldChg>
      <pc:sldChg chg="modSp add del mod">
        <pc:chgData name="Caroline van der Molen | Wemos" userId="3cdafc1e-f373-448a-919d-248ad36e0116" providerId="ADAL" clId="{EF0D9911-78CF-4D5C-83BA-68627284976C}" dt="2024-03-28T15:20:59.664" v="372" actId="47"/>
        <pc:sldMkLst>
          <pc:docMk/>
          <pc:sldMk cId="881243810" sldId="452"/>
        </pc:sldMkLst>
        <pc:spChg chg="mod">
          <ac:chgData name="Caroline van der Molen | Wemos" userId="3cdafc1e-f373-448a-919d-248ad36e0116" providerId="ADAL" clId="{EF0D9911-78CF-4D5C-83BA-68627284976C}" dt="2024-03-28T14:31:36.979" v="250" actId="14100"/>
          <ac:spMkLst>
            <pc:docMk/>
            <pc:sldMk cId="881243810" sldId="452"/>
            <ac:spMk id="9" creationId="{33563117-1150-9270-C465-E27B1C92FE7C}"/>
          </ac:spMkLst>
        </pc:spChg>
        <pc:spChg chg="mod">
          <ac:chgData name="Caroline van der Molen | Wemos" userId="3cdafc1e-f373-448a-919d-248ad36e0116" providerId="ADAL" clId="{EF0D9911-78CF-4D5C-83BA-68627284976C}" dt="2024-03-28T14:31:43.688" v="254"/>
          <ac:spMkLst>
            <pc:docMk/>
            <pc:sldMk cId="881243810" sldId="452"/>
            <ac:spMk id="17" creationId="{6832D340-84C6-1D0A-AF00-18DE2F85DDEE}"/>
          </ac:spMkLst>
        </pc:spChg>
        <pc:picChg chg="mod">
          <ac:chgData name="Caroline van der Molen | Wemos" userId="3cdafc1e-f373-448a-919d-248ad36e0116" providerId="ADAL" clId="{EF0D9911-78CF-4D5C-83BA-68627284976C}" dt="2024-03-28T14:31:32.627" v="249" actId="14100"/>
          <ac:picMkLst>
            <pc:docMk/>
            <pc:sldMk cId="881243810" sldId="452"/>
            <ac:picMk id="22" creationId="{44B6D716-68DD-0663-3DA8-D8140995B366}"/>
          </ac:picMkLst>
        </pc:picChg>
      </pc:sldChg>
      <pc:sldChg chg="addSp delSp modSp add del mod">
        <pc:chgData name="Caroline van der Molen | Wemos" userId="3cdafc1e-f373-448a-919d-248ad36e0116" providerId="ADAL" clId="{EF0D9911-78CF-4D5C-83BA-68627284976C}" dt="2024-04-09T13:53:16.566" v="662" actId="47"/>
        <pc:sldMkLst>
          <pc:docMk/>
          <pc:sldMk cId="212905842" sldId="453"/>
        </pc:sldMkLst>
        <pc:spChg chg="add mod ord">
          <ac:chgData name="Caroline van der Molen | Wemos" userId="3cdafc1e-f373-448a-919d-248ad36e0116" providerId="ADAL" clId="{EF0D9911-78CF-4D5C-83BA-68627284976C}" dt="2024-03-28T15:12:25.185" v="333" actId="167"/>
          <ac:spMkLst>
            <pc:docMk/>
            <pc:sldMk cId="212905842" sldId="453"/>
            <ac:spMk id="2" creationId="{1AE68B37-BE65-CC24-745B-83E362144932}"/>
          </ac:spMkLst>
        </pc:spChg>
        <pc:spChg chg="add mod ord">
          <ac:chgData name="Caroline van der Molen | Wemos" userId="3cdafc1e-f373-448a-919d-248ad36e0116" providerId="ADAL" clId="{EF0D9911-78CF-4D5C-83BA-68627284976C}" dt="2024-03-28T15:12:25.185" v="333" actId="167"/>
          <ac:spMkLst>
            <pc:docMk/>
            <pc:sldMk cId="212905842" sldId="453"/>
            <ac:spMk id="3" creationId="{102F2B61-F591-0560-24F3-A0FA09892C6C}"/>
          </ac:spMkLst>
        </pc:spChg>
        <pc:spChg chg="add mod ord">
          <ac:chgData name="Caroline van der Molen | Wemos" userId="3cdafc1e-f373-448a-919d-248ad36e0116" providerId="ADAL" clId="{EF0D9911-78CF-4D5C-83BA-68627284976C}" dt="2024-03-28T15:12:25.185" v="333" actId="167"/>
          <ac:spMkLst>
            <pc:docMk/>
            <pc:sldMk cId="212905842" sldId="453"/>
            <ac:spMk id="4" creationId="{65D85D10-1463-F752-8E8D-96E3E46B423F}"/>
          </ac:spMkLst>
        </pc:spChg>
        <pc:spChg chg="add mod ord">
          <ac:chgData name="Caroline van der Molen | Wemos" userId="3cdafc1e-f373-448a-919d-248ad36e0116" providerId="ADAL" clId="{EF0D9911-78CF-4D5C-83BA-68627284976C}" dt="2024-03-28T15:12:25.185" v="333" actId="167"/>
          <ac:spMkLst>
            <pc:docMk/>
            <pc:sldMk cId="212905842" sldId="453"/>
            <ac:spMk id="5" creationId="{D2E060CE-62C6-C981-6742-1AE5502669EB}"/>
          </ac:spMkLst>
        </pc:spChg>
        <pc:spChg chg="add mod ord">
          <ac:chgData name="Caroline van der Molen | Wemos" userId="3cdafc1e-f373-448a-919d-248ad36e0116" providerId="ADAL" clId="{EF0D9911-78CF-4D5C-83BA-68627284976C}" dt="2024-03-28T15:12:25.185" v="333" actId="167"/>
          <ac:spMkLst>
            <pc:docMk/>
            <pc:sldMk cId="212905842" sldId="453"/>
            <ac:spMk id="6" creationId="{D0AC4A1D-3CF4-2D98-E7DA-DA828D40D3A3}"/>
          </ac:spMkLst>
        </pc:spChg>
        <pc:spChg chg="add mod">
          <ac:chgData name="Caroline van der Molen | Wemos" userId="3cdafc1e-f373-448a-919d-248ad36e0116" providerId="ADAL" clId="{EF0D9911-78CF-4D5C-83BA-68627284976C}" dt="2024-04-09T13:42:30.001" v="383"/>
          <ac:spMkLst>
            <pc:docMk/>
            <pc:sldMk cId="212905842" sldId="453"/>
            <ac:spMk id="8" creationId="{E3DB3A4E-FA07-E1C8-1C52-D007E99FFA48}"/>
          </ac:spMkLst>
        </pc:spChg>
        <pc:spChg chg="del">
          <ac:chgData name="Caroline van der Molen | Wemos" userId="3cdafc1e-f373-448a-919d-248ad36e0116" providerId="ADAL" clId="{EF0D9911-78CF-4D5C-83BA-68627284976C}" dt="2024-03-28T15:07:06.466" v="258" actId="478"/>
          <ac:spMkLst>
            <pc:docMk/>
            <pc:sldMk cId="212905842" sldId="453"/>
            <ac:spMk id="9" creationId="{0ED116CA-F38E-72B2-D34E-B48E9085ED7E}"/>
          </ac:spMkLst>
        </pc:spChg>
        <pc:spChg chg="del">
          <ac:chgData name="Caroline van der Molen | Wemos" userId="3cdafc1e-f373-448a-919d-248ad36e0116" providerId="ADAL" clId="{EF0D9911-78CF-4D5C-83BA-68627284976C}" dt="2024-03-28T15:09:26.861" v="281" actId="478"/>
          <ac:spMkLst>
            <pc:docMk/>
            <pc:sldMk cId="212905842" sldId="453"/>
            <ac:spMk id="11" creationId="{21136BEB-7865-D1B2-6151-7729FC78389E}"/>
          </ac:spMkLst>
        </pc:spChg>
        <pc:spChg chg="del">
          <ac:chgData name="Caroline van der Molen | Wemos" userId="3cdafc1e-f373-448a-919d-248ad36e0116" providerId="ADAL" clId="{EF0D9911-78CF-4D5C-83BA-68627284976C}" dt="2024-03-28T15:09:28.258" v="282" actId="478"/>
          <ac:spMkLst>
            <pc:docMk/>
            <pc:sldMk cId="212905842" sldId="453"/>
            <ac:spMk id="12" creationId="{753CCC53-8056-68C5-165E-D007A298C093}"/>
          </ac:spMkLst>
        </pc:spChg>
        <pc:spChg chg="del">
          <ac:chgData name="Caroline van der Molen | Wemos" userId="3cdafc1e-f373-448a-919d-248ad36e0116" providerId="ADAL" clId="{EF0D9911-78CF-4D5C-83BA-68627284976C}" dt="2024-03-28T15:09:34.691" v="285" actId="478"/>
          <ac:spMkLst>
            <pc:docMk/>
            <pc:sldMk cId="212905842" sldId="453"/>
            <ac:spMk id="13" creationId="{79F7B16B-E5FC-8159-D5D4-C4ECE7C7F536}"/>
          </ac:spMkLst>
        </pc:spChg>
        <pc:spChg chg="del">
          <ac:chgData name="Caroline van der Molen | Wemos" userId="3cdafc1e-f373-448a-919d-248ad36e0116" providerId="ADAL" clId="{EF0D9911-78CF-4D5C-83BA-68627284976C}" dt="2024-03-28T15:09:35.873" v="286" actId="478"/>
          <ac:spMkLst>
            <pc:docMk/>
            <pc:sldMk cId="212905842" sldId="453"/>
            <ac:spMk id="15" creationId="{7D789620-5B18-7336-EC38-4138D0E98138}"/>
          </ac:spMkLst>
        </pc:spChg>
        <pc:spChg chg="mod">
          <ac:chgData name="Caroline van der Molen | Wemos" userId="3cdafc1e-f373-448a-919d-248ad36e0116" providerId="ADAL" clId="{EF0D9911-78CF-4D5C-83BA-68627284976C}" dt="2024-03-28T15:11:58.410" v="329" actId="255"/>
          <ac:spMkLst>
            <pc:docMk/>
            <pc:sldMk cId="212905842" sldId="453"/>
            <ac:spMk id="17" creationId="{07B47D84-879C-3D65-E13C-FAAB8E98641C}"/>
          </ac:spMkLst>
        </pc:spChg>
        <pc:spChg chg="mod">
          <ac:chgData name="Caroline van der Molen | Wemos" userId="3cdafc1e-f373-448a-919d-248ad36e0116" providerId="ADAL" clId="{EF0D9911-78CF-4D5C-83BA-68627284976C}" dt="2024-03-28T15:11:58.410" v="329" actId="255"/>
          <ac:spMkLst>
            <pc:docMk/>
            <pc:sldMk cId="212905842" sldId="453"/>
            <ac:spMk id="18" creationId="{28EBBA21-B7E7-ACF7-8594-6CAFABE096E8}"/>
          </ac:spMkLst>
        </pc:spChg>
        <pc:spChg chg="mod">
          <ac:chgData name="Caroline van der Molen | Wemos" userId="3cdafc1e-f373-448a-919d-248ad36e0116" providerId="ADAL" clId="{EF0D9911-78CF-4D5C-83BA-68627284976C}" dt="2024-03-28T15:11:58.410" v="329" actId="255"/>
          <ac:spMkLst>
            <pc:docMk/>
            <pc:sldMk cId="212905842" sldId="453"/>
            <ac:spMk id="19" creationId="{B2A276C4-EDFB-207D-EDF1-6514EF4B9341}"/>
          </ac:spMkLst>
        </pc:spChg>
        <pc:spChg chg="add del mod">
          <ac:chgData name="Caroline van der Molen | Wemos" userId="3cdafc1e-f373-448a-919d-248ad36e0116" providerId="ADAL" clId="{EF0D9911-78CF-4D5C-83BA-68627284976C}" dt="2024-03-28T15:11:58.410" v="329" actId="255"/>
          <ac:spMkLst>
            <pc:docMk/>
            <pc:sldMk cId="212905842" sldId="453"/>
            <ac:spMk id="20" creationId="{FEF2EC11-F2D9-90ED-4C49-2E76662DBAA4}"/>
          </ac:spMkLst>
        </pc:spChg>
        <pc:spChg chg="mod">
          <ac:chgData name="Caroline van der Molen | Wemos" userId="3cdafc1e-f373-448a-919d-248ad36e0116" providerId="ADAL" clId="{EF0D9911-78CF-4D5C-83BA-68627284976C}" dt="2024-03-28T15:11:58.410" v="329" actId="255"/>
          <ac:spMkLst>
            <pc:docMk/>
            <pc:sldMk cId="212905842" sldId="453"/>
            <ac:spMk id="21" creationId="{4E82F424-D8AA-CEC0-79BC-D212FD182303}"/>
          </ac:spMkLst>
        </pc:spChg>
        <pc:picChg chg="add del mod">
          <ac:chgData name="Caroline van der Molen | Wemos" userId="3cdafc1e-f373-448a-919d-248ad36e0116" providerId="ADAL" clId="{EF0D9911-78CF-4D5C-83BA-68627284976C}" dt="2024-03-28T15:12:48.830" v="337" actId="21"/>
          <ac:picMkLst>
            <pc:docMk/>
            <pc:sldMk cId="212905842" sldId="453"/>
            <ac:picMk id="8" creationId="{CC9D7EAF-5DE0-E229-76FE-074D65DF2FD5}"/>
          </ac:picMkLst>
        </pc:picChg>
        <pc:picChg chg="del mod">
          <ac:chgData name="Caroline van der Molen | Wemos" userId="3cdafc1e-f373-448a-919d-248ad36e0116" providerId="ADAL" clId="{EF0D9911-78CF-4D5C-83BA-68627284976C}" dt="2024-03-28T15:07:10.165" v="259" actId="478"/>
          <ac:picMkLst>
            <pc:docMk/>
            <pc:sldMk cId="212905842" sldId="453"/>
            <ac:picMk id="22" creationId="{EE639046-67FF-A9E7-566A-F99124497162}"/>
          </ac:picMkLst>
        </pc:picChg>
      </pc:sldChg>
      <pc:sldChg chg="addSp delSp modSp add del mod">
        <pc:chgData name="Caroline van der Molen | Wemos" userId="3cdafc1e-f373-448a-919d-248ad36e0116" providerId="ADAL" clId="{EF0D9911-78CF-4D5C-83BA-68627284976C}" dt="2024-04-09T13:56:23.236" v="709" actId="47"/>
        <pc:sldMkLst>
          <pc:docMk/>
          <pc:sldMk cId="1045393196" sldId="454"/>
        </pc:sldMkLst>
        <pc:spChg chg="mod">
          <ac:chgData name="Caroline van der Molen | Wemos" userId="3cdafc1e-f373-448a-919d-248ad36e0116" providerId="ADAL" clId="{EF0D9911-78CF-4D5C-83BA-68627284976C}" dt="2024-04-09T13:26:12.592" v="375" actId="208"/>
          <ac:spMkLst>
            <pc:docMk/>
            <pc:sldMk cId="1045393196" sldId="454"/>
            <ac:spMk id="2" creationId="{C63075EA-FF08-17C0-B2A1-DF83C3C5DCEB}"/>
          </ac:spMkLst>
        </pc:spChg>
        <pc:spChg chg="mod">
          <ac:chgData name="Caroline van der Molen | Wemos" userId="3cdafc1e-f373-448a-919d-248ad36e0116" providerId="ADAL" clId="{EF0D9911-78CF-4D5C-83BA-68627284976C}" dt="2024-04-09T13:26:33.187" v="377" actId="108"/>
          <ac:spMkLst>
            <pc:docMk/>
            <pc:sldMk cId="1045393196" sldId="454"/>
            <ac:spMk id="3" creationId="{6D61E2E7-5870-3F26-B64A-DC89E6BA7C06}"/>
          </ac:spMkLst>
        </pc:spChg>
        <pc:spChg chg="mod">
          <ac:chgData name="Caroline van der Molen | Wemos" userId="3cdafc1e-f373-448a-919d-248ad36e0116" providerId="ADAL" clId="{EF0D9911-78CF-4D5C-83BA-68627284976C}" dt="2024-04-09T13:26:37.698" v="378" actId="108"/>
          <ac:spMkLst>
            <pc:docMk/>
            <pc:sldMk cId="1045393196" sldId="454"/>
            <ac:spMk id="4" creationId="{76CC5B47-54BB-AEED-C808-A0727CE243E1}"/>
          </ac:spMkLst>
        </pc:spChg>
        <pc:spChg chg="del">
          <ac:chgData name="Caroline van der Molen | Wemos" userId="3cdafc1e-f373-448a-919d-248ad36e0116" providerId="ADAL" clId="{EF0D9911-78CF-4D5C-83BA-68627284976C}" dt="2024-03-28T15:13:08.628" v="345" actId="478"/>
          <ac:spMkLst>
            <pc:docMk/>
            <pc:sldMk cId="1045393196" sldId="454"/>
            <ac:spMk id="5" creationId="{697ED4F6-8961-4B8E-FAD9-42B2FC0CEE5C}"/>
          </ac:spMkLst>
        </pc:spChg>
        <pc:spChg chg="mod">
          <ac:chgData name="Caroline van der Molen | Wemos" userId="3cdafc1e-f373-448a-919d-248ad36e0116" providerId="ADAL" clId="{EF0D9911-78CF-4D5C-83BA-68627284976C}" dt="2024-04-09T13:26:40.414" v="379" actId="108"/>
          <ac:spMkLst>
            <pc:docMk/>
            <pc:sldMk cId="1045393196" sldId="454"/>
            <ac:spMk id="6" creationId="{08E6D6C1-4E0E-CC79-C8D0-EB6E911F96D8}"/>
          </ac:spMkLst>
        </pc:spChg>
        <pc:spChg chg="add mod">
          <ac:chgData name="Caroline van der Molen | Wemos" userId="3cdafc1e-f373-448a-919d-248ad36e0116" providerId="ADAL" clId="{EF0D9911-78CF-4D5C-83BA-68627284976C}" dt="2024-04-09T13:26:45.742" v="380" actId="14100"/>
          <ac:spMkLst>
            <pc:docMk/>
            <pc:sldMk cId="1045393196" sldId="454"/>
            <ac:spMk id="9" creationId="{A35CDF53-FB63-7453-AA03-09CD71C31582}"/>
          </ac:spMkLst>
        </pc:spChg>
        <pc:spChg chg="mod">
          <ac:chgData name="Caroline van der Molen | Wemos" userId="3cdafc1e-f373-448a-919d-248ad36e0116" providerId="ADAL" clId="{EF0D9911-78CF-4D5C-83BA-68627284976C}" dt="2024-03-28T15:13:13.779" v="347" actId="113"/>
          <ac:spMkLst>
            <pc:docMk/>
            <pc:sldMk cId="1045393196" sldId="454"/>
            <ac:spMk id="17" creationId="{9F8ABB21-5C88-7FD2-E7D8-22432AFF440E}"/>
          </ac:spMkLst>
        </pc:spChg>
        <pc:picChg chg="add mod ord">
          <ac:chgData name="Caroline van der Molen | Wemos" userId="3cdafc1e-f373-448a-919d-248ad36e0116" providerId="ADAL" clId="{EF0D9911-78CF-4D5C-83BA-68627284976C}" dt="2024-04-09T13:42:22.895" v="382" actId="1076"/>
          <ac:picMkLst>
            <pc:docMk/>
            <pc:sldMk cId="1045393196" sldId="454"/>
            <ac:picMk id="8" creationId="{CC9D7EAF-5DE0-E229-76FE-074D65DF2FD5}"/>
          </ac:picMkLst>
        </pc:picChg>
      </pc:sldChg>
      <pc:sldChg chg="add del">
        <pc:chgData name="Caroline van der Molen | Wemos" userId="3cdafc1e-f373-448a-919d-248ad36e0116" providerId="ADAL" clId="{EF0D9911-78CF-4D5C-83BA-68627284976C}" dt="2024-03-28T15:12:29.683" v="334" actId="47"/>
        <pc:sldMkLst>
          <pc:docMk/>
          <pc:sldMk cId="3607309087" sldId="454"/>
        </pc:sldMkLst>
      </pc:sldChg>
      <pc:sldChg chg="delSp add del mod">
        <pc:chgData name="Caroline van der Molen | Wemos" userId="3cdafc1e-f373-448a-919d-248ad36e0116" providerId="ADAL" clId="{EF0D9911-78CF-4D5C-83BA-68627284976C}" dt="2024-03-28T15:21:04.564" v="373" actId="47"/>
        <pc:sldMkLst>
          <pc:docMk/>
          <pc:sldMk cId="1226537438" sldId="455"/>
        </pc:sldMkLst>
        <pc:picChg chg="del">
          <ac:chgData name="Caroline van der Molen | Wemos" userId="3cdafc1e-f373-448a-919d-248ad36e0116" providerId="ADAL" clId="{EF0D9911-78CF-4D5C-83BA-68627284976C}" dt="2024-03-28T15:14:13.655" v="355" actId="478"/>
          <ac:picMkLst>
            <pc:docMk/>
            <pc:sldMk cId="1226537438" sldId="455"/>
            <ac:picMk id="8" creationId="{A41FB427-48DB-11B8-E093-D8BF0EF7357C}"/>
          </ac:picMkLst>
        </pc:picChg>
      </pc:sldChg>
      <pc:sldChg chg="addSp delSp modSp add del mod ord">
        <pc:chgData name="Caroline van der Molen | Wemos" userId="3cdafc1e-f373-448a-919d-248ad36e0116" providerId="ADAL" clId="{EF0D9911-78CF-4D5C-83BA-68627284976C}" dt="2024-04-09T13:56:25.550" v="710" actId="47"/>
        <pc:sldMkLst>
          <pc:docMk/>
          <pc:sldMk cId="347053386" sldId="456"/>
        </pc:sldMkLst>
        <pc:spChg chg="del">
          <ac:chgData name="Caroline van der Molen | Wemos" userId="3cdafc1e-f373-448a-919d-248ad36e0116" providerId="ADAL" clId="{EF0D9911-78CF-4D5C-83BA-68627284976C}" dt="2024-03-28T15:14:33.701" v="362" actId="478"/>
          <ac:spMkLst>
            <pc:docMk/>
            <pc:sldMk cId="347053386" sldId="456"/>
            <ac:spMk id="2" creationId="{A2327226-70BB-4517-DBE8-980CEC45881F}"/>
          </ac:spMkLst>
        </pc:spChg>
        <pc:spChg chg="add mod">
          <ac:chgData name="Caroline van der Molen | Wemos" userId="3cdafc1e-f373-448a-919d-248ad36e0116" providerId="ADAL" clId="{EF0D9911-78CF-4D5C-83BA-68627284976C}" dt="2024-03-28T15:15:19.705" v="371" actId="20577"/>
          <ac:spMkLst>
            <pc:docMk/>
            <pc:sldMk cId="347053386" sldId="456"/>
            <ac:spMk id="9" creationId="{05C00355-2BAF-13BA-B311-AEF1123ED239}"/>
          </ac:spMkLst>
        </pc:spChg>
        <pc:spChg chg="mod">
          <ac:chgData name="Caroline van der Molen | Wemos" userId="3cdafc1e-f373-448a-919d-248ad36e0116" providerId="ADAL" clId="{EF0D9911-78CF-4D5C-83BA-68627284976C}" dt="2024-03-28T15:14:42.999" v="365" actId="113"/>
          <ac:spMkLst>
            <pc:docMk/>
            <pc:sldMk cId="347053386" sldId="456"/>
            <ac:spMk id="18" creationId="{06D34DC2-94AA-0F8F-164D-664BF56FFB90}"/>
          </ac:spMkLst>
        </pc:spChg>
        <pc:picChg chg="add mod ord">
          <ac:chgData name="Caroline van der Molen | Wemos" userId="3cdafc1e-f373-448a-919d-248ad36e0116" providerId="ADAL" clId="{EF0D9911-78CF-4D5C-83BA-68627284976C}" dt="2024-03-28T15:14:38.145" v="363" actId="1076"/>
          <ac:picMkLst>
            <pc:docMk/>
            <pc:sldMk cId="347053386" sldId="456"/>
            <ac:picMk id="8" creationId="{BCE1436F-E183-FAF2-FA07-C05395C05E02}"/>
          </ac:picMkLst>
        </pc:picChg>
      </pc:sldChg>
      <pc:sldChg chg="modSp add del mod">
        <pc:chgData name="Caroline van der Molen | Wemos" userId="3cdafc1e-f373-448a-919d-248ad36e0116" providerId="ADAL" clId="{EF0D9911-78CF-4D5C-83BA-68627284976C}" dt="2024-04-09T13:43:33.305" v="401" actId="47"/>
        <pc:sldMkLst>
          <pc:docMk/>
          <pc:sldMk cId="1678359898" sldId="457"/>
        </pc:sldMkLst>
        <pc:spChg chg="mod">
          <ac:chgData name="Caroline van der Molen | Wemos" userId="3cdafc1e-f373-448a-919d-248ad36e0116" providerId="ADAL" clId="{EF0D9911-78CF-4D5C-83BA-68627284976C}" dt="2024-04-09T13:43:23.281" v="400" actId="20577"/>
          <ac:spMkLst>
            <pc:docMk/>
            <pc:sldMk cId="1678359898" sldId="457"/>
            <ac:spMk id="10" creationId="{0D7B14AE-725F-3E6B-AED0-52A761B26F5E}"/>
          </ac:spMkLst>
        </pc:spChg>
      </pc:sldChg>
      <pc:sldChg chg="modSp add del mod">
        <pc:chgData name="Caroline van der Molen | Wemos" userId="3cdafc1e-f373-448a-919d-248ad36e0116" providerId="ADAL" clId="{EF0D9911-78CF-4D5C-83BA-68627284976C}" dt="2024-04-09T13:53:16.566" v="662" actId="47"/>
        <pc:sldMkLst>
          <pc:docMk/>
          <pc:sldMk cId="3290496788" sldId="457"/>
        </pc:sldMkLst>
        <pc:spChg chg="mod">
          <ac:chgData name="Caroline van der Molen | Wemos" userId="3cdafc1e-f373-448a-919d-248ad36e0116" providerId="ADAL" clId="{EF0D9911-78CF-4D5C-83BA-68627284976C}" dt="2024-04-09T13:44:35.065" v="407" actId="208"/>
          <ac:spMkLst>
            <pc:docMk/>
            <pc:sldMk cId="3290496788" sldId="457"/>
            <ac:spMk id="2" creationId="{9285EF0B-FED4-21F0-5571-15019C3F9B08}"/>
          </ac:spMkLst>
        </pc:spChg>
        <pc:spChg chg="mod">
          <ac:chgData name="Caroline van der Molen | Wemos" userId="3cdafc1e-f373-448a-919d-248ad36e0116" providerId="ADAL" clId="{EF0D9911-78CF-4D5C-83BA-68627284976C}" dt="2024-04-09T13:44:35.065" v="407" actId="208"/>
          <ac:spMkLst>
            <pc:docMk/>
            <pc:sldMk cId="3290496788" sldId="457"/>
            <ac:spMk id="3" creationId="{CD18ABCC-4FC6-E367-7DB0-FB1C4AE02E3E}"/>
          </ac:spMkLst>
        </pc:spChg>
        <pc:spChg chg="mod">
          <ac:chgData name="Caroline van der Molen | Wemos" userId="3cdafc1e-f373-448a-919d-248ad36e0116" providerId="ADAL" clId="{EF0D9911-78CF-4D5C-83BA-68627284976C}" dt="2024-04-09T13:44:35.065" v="407" actId="208"/>
          <ac:spMkLst>
            <pc:docMk/>
            <pc:sldMk cId="3290496788" sldId="457"/>
            <ac:spMk id="4" creationId="{FA428323-35E8-5305-AE8F-600E39337E12}"/>
          </ac:spMkLst>
        </pc:spChg>
        <pc:spChg chg="mod">
          <ac:chgData name="Caroline van der Molen | Wemos" userId="3cdafc1e-f373-448a-919d-248ad36e0116" providerId="ADAL" clId="{EF0D9911-78CF-4D5C-83BA-68627284976C}" dt="2024-04-09T13:44:35.065" v="407" actId="208"/>
          <ac:spMkLst>
            <pc:docMk/>
            <pc:sldMk cId="3290496788" sldId="457"/>
            <ac:spMk id="5" creationId="{430A4A57-DE3C-C87D-B666-B40DE13B7684}"/>
          </ac:spMkLst>
        </pc:spChg>
        <pc:spChg chg="mod">
          <ac:chgData name="Caroline van der Molen | Wemos" userId="3cdafc1e-f373-448a-919d-248ad36e0116" providerId="ADAL" clId="{EF0D9911-78CF-4D5C-83BA-68627284976C}" dt="2024-04-09T13:44:35.065" v="407" actId="208"/>
          <ac:spMkLst>
            <pc:docMk/>
            <pc:sldMk cId="3290496788" sldId="457"/>
            <ac:spMk id="6" creationId="{0469A7C9-BBEB-2E04-E6AF-6481412CE931}"/>
          </ac:spMkLst>
        </pc:spChg>
        <pc:spChg chg="mod">
          <ac:chgData name="Caroline van der Molen | Wemos" userId="3cdafc1e-f373-448a-919d-248ad36e0116" providerId="ADAL" clId="{EF0D9911-78CF-4D5C-83BA-68627284976C}" dt="2024-04-09T13:44:07.454" v="404" actId="1076"/>
          <ac:spMkLst>
            <pc:docMk/>
            <pc:sldMk cId="3290496788" sldId="457"/>
            <ac:spMk id="17" creationId="{F00B0102-F883-6F4E-E9C8-D6EDE73B38A0}"/>
          </ac:spMkLst>
        </pc:spChg>
        <pc:spChg chg="mod">
          <ac:chgData name="Caroline van der Molen | Wemos" userId="3cdafc1e-f373-448a-919d-248ad36e0116" providerId="ADAL" clId="{EF0D9911-78CF-4D5C-83BA-68627284976C}" dt="2024-04-09T13:44:02.369" v="403" actId="1076"/>
          <ac:spMkLst>
            <pc:docMk/>
            <pc:sldMk cId="3290496788" sldId="457"/>
            <ac:spMk id="18" creationId="{3F41792C-CD6F-C1E7-1589-8776B8626E84}"/>
          </ac:spMkLst>
        </pc:spChg>
        <pc:spChg chg="mod">
          <ac:chgData name="Caroline van der Molen | Wemos" userId="3cdafc1e-f373-448a-919d-248ad36e0116" providerId="ADAL" clId="{EF0D9911-78CF-4D5C-83BA-68627284976C}" dt="2024-04-09T13:44:02.369" v="403" actId="1076"/>
          <ac:spMkLst>
            <pc:docMk/>
            <pc:sldMk cId="3290496788" sldId="457"/>
            <ac:spMk id="19" creationId="{989A5211-1F87-E504-9712-A841CAD3B7DA}"/>
          </ac:spMkLst>
        </pc:spChg>
        <pc:spChg chg="mod">
          <ac:chgData name="Caroline van der Molen | Wemos" userId="3cdafc1e-f373-448a-919d-248ad36e0116" providerId="ADAL" clId="{EF0D9911-78CF-4D5C-83BA-68627284976C}" dt="2024-04-09T13:44:02.369" v="403" actId="1076"/>
          <ac:spMkLst>
            <pc:docMk/>
            <pc:sldMk cId="3290496788" sldId="457"/>
            <ac:spMk id="20" creationId="{094BA518-8078-7B10-9608-65E83E340A28}"/>
          </ac:spMkLst>
        </pc:spChg>
        <pc:spChg chg="mod">
          <ac:chgData name="Caroline van der Molen | Wemos" userId="3cdafc1e-f373-448a-919d-248ad36e0116" providerId="ADAL" clId="{EF0D9911-78CF-4D5C-83BA-68627284976C}" dt="2024-04-09T13:44:02.369" v="403" actId="1076"/>
          <ac:spMkLst>
            <pc:docMk/>
            <pc:sldMk cId="3290496788" sldId="457"/>
            <ac:spMk id="21" creationId="{7E307B9C-BE89-8B53-C9AA-3BC82A4B84E8}"/>
          </ac:spMkLst>
        </pc:spChg>
      </pc:sldChg>
      <pc:sldChg chg="addSp delSp modSp add mod modNotesTx">
        <pc:chgData name="Caroline van der Molen | Wemos" userId="3cdafc1e-f373-448a-919d-248ad36e0116" providerId="ADAL" clId="{EF0D9911-78CF-4D5C-83BA-68627284976C}" dt="2024-04-11T08:37:12.447" v="1391" actId="113"/>
        <pc:sldMkLst>
          <pc:docMk/>
          <pc:sldMk cId="1070330729" sldId="458"/>
        </pc:sldMkLst>
        <pc:spChg chg="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2" creationId="{F9B23111-FB96-09AB-C9AB-9703BC881688}"/>
          </ac:spMkLst>
        </pc:spChg>
        <pc:spChg chg="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3" creationId="{B2CD6B65-43EF-B214-CE42-F6396C515B00}"/>
          </ac:spMkLst>
        </pc:spChg>
        <pc:spChg chg="del mod">
          <ac:chgData name="Caroline van der Molen | Wemos" userId="3cdafc1e-f373-448a-919d-248ad36e0116" providerId="ADAL" clId="{EF0D9911-78CF-4D5C-83BA-68627284976C}" dt="2024-04-11T08:32:25.160" v="1265" actId="478"/>
          <ac:spMkLst>
            <pc:docMk/>
            <pc:sldMk cId="1070330729" sldId="458"/>
            <ac:spMk id="4" creationId="{52587513-1701-D06D-5D57-59AE2F12DF5C}"/>
          </ac:spMkLst>
        </pc:spChg>
        <pc:spChg chg="del mod">
          <ac:chgData name="Caroline van der Molen | Wemos" userId="3cdafc1e-f373-448a-919d-248ad36e0116" providerId="ADAL" clId="{EF0D9911-78CF-4D5C-83BA-68627284976C}" dt="2024-04-09T14:10:38.700" v="1145" actId="478"/>
          <ac:spMkLst>
            <pc:docMk/>
            <pc:sldMk cId="1070330729" sldId="458"/>
            <ac:spMk id="5" creationId="{806E20AB-E007-8110-CF51-F320EABE5F89}"/>
          </ac:spMkLst>
        </pc:spChg>
        <pc:spChg chg="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6" creationId="{BFDD25DE-CF3F-E20F-92EF-674C711C6969}"/>
          </ac:spMkLst>
        </pc:spChg>
        <pc:spChg chg="add 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8" creationId="{3782D633-C8E0-5DF4-EAB4-4BD8863BB5AB}"/>
          </ac:spMkLst>
        </pc:spChg>
        <pc:spChg chg="add del mod">
          <ac:chgData name="Caroline van der Molen | Wemos" userId="3cdafc1e-f373-448a-919d-248ad36e0116" providerId="ADAL" clId="{EF0D9911-78CF-4D5C-83BA-68627284976C}" dt="2024-04-09T14:10:39.794" v="1146" actId="478"/>
          <ac:spMkLst>
            <pc:docMk/>
            <pc:sldMk cId="1070330729" sldId="458"/>
            <ac:spMk id="11" creationId="{C6F89425-F4D2-4C5C-4DBF-374BEC974969}"/>
          </ac:spMkLst>
        </pc:spChg>
        <pc:spChg chg="add 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13" creationId="{17B62402-457B-0E00-FFEF-DE4313CBAE9B}"/>
          </ac:spMkLst>
        </pc:spChg>
        <pc:spChg chg="add del mod ord">
          <ac:chgData name="Caroline van der Molen | Wemos" userId="3cdafc1e-f373-448a-919d-248ad36e0116" providerId="ADAL" clId="{EF0D9911-78CF-4D5C-83BA-68627284976C}" dt="2024-04-11T08:33:12.492" v="1313" actId="1036"/>
          <ac:spMkLst>
            <pc:docMk/>
            <pc:sldMk cId="1070330729" sldId="458"/>
            <ac:spMk id="17" creationId="{5DEA4757-4D26-A5AD-4162-F2C2C3A58EEC}"/>
          </ac:spMkLst>
        </pc:spChg>
        <pc:spChg chg="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18" creationId="{2CBD221B-604C-075F-7B9B-5920215326FA}"/>
          </ac:spMkLst>
        </pc:spChg>
        <pc:spChg chg="mod">
          <ac:chgData name="Caroline van der Molen | Wemos" userId="3cdafc1e-f373-448a-919d-248ad36e0116" providerId="ADAL" clId="{EF0D9911-78CF-4D5C-83BA-68627284976C}" dt="2024-04-11T08:33:05.391" v="1294" actId="1035"/>
          <ac:spMkLst>
            <pc:docMk/>
            <pc:sldMk cId="1070330729" sldId="458"/>
            <ac:spMk id="19" creationId="{9941E454-0B9A-D223-25E6-F749C48BB21C}"/>
          </ac:spMkLst>
        </pc:spChg>
        <pc:spChg chg="del mod">
          <ac:chgData name="Caroline van der Molen | Wemos" userId="3cdafc1e-f373-448a-919d-248ad36e0116" providerId="ADAL" clId="{EF0D9911-78CF-4D5C-83BA-68627284976C}" dt="2024-04-11T08:32:24.619" v="1264" actId="478"/>
          <ac:spMkLst>
            <pc:docMk/>
            <pc:sldMk cId="1070330729" sldId="458"/>
            <ac:spMk id="20" creationId="{E6013FA9-71A2-8CDF-592D-52E08417AF72}"/>
          </ac:spMkLst>
        </pc:spChg>
        <pc:spChg chg="mod">
          <ac:chgData name="Caroline van der Molen | Wemos" userId="3cdafc1e-f373-448a-919d-248ad36e0116" providerId="ADAL" clId="{EF0D9911-78CF-4D5C-83BA-68627284976C}" dt="2024-04-11T08:33:19.012" v="1315" actId="20577"/>
          <ac:spMkLst>
            <pc:docMk/>
            <pc:sldMk cId="1070330729" sldId="458"/>
            <ac:spMk id="21" creationId="{CD1E8128-3318-FB92-3098-C3517DB15858}"/>
          </ac:spMkLst>
        </pc:spChg>
        <pc:picChg chg="add mod ord">
          <ac:chgData name="Caroline van der Molen | Wemos" userId="3cdafc1e-f373-448a-919d-248ad36e0116" providerId="ADAL" clId="{EF0D9911-78CF-4D5C-83BA-68627284976C}" dt="2024-04-11T08:32:51.296" v="1277" actId="34135"/>
          <ac:picMkLst>
            <pc:docMk/>
            <pc:sldMk cId="1070330729" sldId="458"/>
            <ac:picMk id="9" creationId="{CB36F17F-08F1-77E9-AEFC-01FB0DA66861}"/>
          </ac:picMkLst>
        </pc:picChg>
        <pc:picChg chg="add del mod">
          <ac:chgData name="Caroline van der Molen | Wemos" userId="3cdafc1e-f373-448a-919d-248ad36e0116" providerId="ADAL" clId="{EF0D9911-78CF-4D5C-83BA-68627284976C}" dt="2024-04-09T13:55:41.221" v="674" actId="478"/>
          <ac:picMkLst>
            <pc:docMk/>
            <pc:sldMk cId="1070330729" sldId="458"/>
            <ac:picMk id="12" creationId="{06DAC917-C3C3-EF97-C827-0AA889D56B4F}"/>
          </ac:picMkLst>
        </pc:picChg>
      </pc:sldChg>
      <pc:sldChg chg="addSp delSp modSp add mod">
        <pc:chgData name="Caroline van der Molen | Wemos" userId="3cdafc1e-f373-448a-919d-248ad36e0116" providerId="ADAL" clId="{EF0D9911-78CF-4D5C-83BA-68627284976C}" dt="2024-04-11T08:35:05.903" v="1337" actId="20577"/>
        <pc:sldMkLst>
          <pc:docMk/>
          <pc:sldMk cId="3160850218" sldId="459"/>
        </pc:sldMkLst>
        <pc:spChg chg="del mod">
          <ac:chgData name="Caroline van der Molen | Wemos" userId="3cdafc1e-f373-448a-919d-248ad36e0116" providerId="ADAL" clId="{EF0D9911-78CF-4D5C-83BA-68627284976C}" dt="2024-04-09T14:10:17.613" v="1105" actId="478"/>
          <ac:spMkLst>
            <pc:docMk/>
            <pc:sldMk cId="3160850218" sldId="459"/>
            <ac:spMk id="2" creationId="{5429E628-8F51-D31D-D7CE-042E79E99E84}"/>
          </ac:spMkLst>
        </pc:spChg>
        <pc:spChg chg="add mod">
          <ac:chgData name="Caroline van der Molen | Wemos" userId="3cdafc1e-f373-448a-919d-248ad36e0116" providerId="ADAL" clId="{EF0D9911-78CF-4D5C-83BA-68627284976C}" dt="2024-04-11T08:34:04.859" v="1316"/>
          <ac:spMkLst>
            <pc:docMk/>
            <pc:sldMk cId="3160850218" sldId="459"/>
            <ac:spMk id="2" creationId="{6BC02247-FC97-886D-5BA2-52EEC2028EF0}"/>
          </ac:spMkLst>
        </pc:spChg>
        <pc:spChg chg="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3" creationId="{8C8BDFFA-17E5-7724-794F-B436B0D1B7F1}"/>
          </ac:spMkLst>
        </pc:spChg>
        <pc:spChg chg="del">
          <ac:chgData name="Caroline van der Molen | Wemos" userId="3cdafc1e-f373-448a-919d-248ad36e0116" providerId="ADAL" clId="{EF0D9911-78CF-4D5C-83BA-68627284976C}" dt="2024-04-11T08:32:21.971" v="1263" actId="478"/>
          <ac:spMkLst>
            <pc:docMk/>
            <pc:sldMk cId="3160850218" sldId="459"/>
            <ac:spMk id="4" creationId="{F695E094-9A2D-D490-E600-C30EF65EDCDC}"/>
          </ac:spMkLst>
        </pc:spChg>
        <pc:spChg chg="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5" creationId="{5886EBBD-309D-A25C-FFEE-9445FC6222FF}"/>
          </ac:spMkLst>
        </pc:spChg>
        <pc:spChg chg="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6" creationId="{856503B6-0239-D26D-FA43-16A3249B4C55}"/>
          </ac:spMkLst>
        </pc:spChg>
        <pc:spChg chg="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8" creationId="{63476CDB-5325-363B-6F6A-1E376B667402}"/>
          </ac:spMkLst>
        </pc:spChg>
        <pc:spChg chg="add del mod">
          <ac:chgData name="Caroline van der Molen | Wemos" userId="3cdafc1e-f373-448a-919d-248ad36e0116" providerId="ADAL" clId="{EF0D9911-78CF-4D5C-83BA-68627284976C}" dt="2024-04-09T13:50:11.837" v="618" actId="478"/>
          <ac:spMkLst>
            <pc:docMk/>
            <pc:sldMk cId="3160850218" sldId="459"/>
            <ac:spMk id="9" creationId="{1424DB1F-DCCE-68E0-B2DD-94BB17DF1499}"/>
          </ac:spMkLst>
        </pc:spChg>
        <pc:spChg chg="add del mod">
          <ac:chgData name="Caroline van der Molen | Wemos" userId="3cdafc1e-f373-448a-919d-248ad36e0116" providerId="ADAL" clId="{EF0D9911-78CF-4D5C-83BA-68627284976C}" dt="2024-04-11T08:35:01.648" v="1335" actId="478"/>
          <ac:spMkLst>
            <pc:docMk/>
            <pc:sldMk cId="3160850218" sldId="459"/>
            <ac:spMk id="9" creationId="{90E5C6B2-195D-8520-3290-E57DC59BC3D6}"/>
          </ac:spMkLst>
        </pc:spChg>
        <pc:spChg chg="add del mod">
          <ac:chgData name="Caroline van der Molen | Wemos" userId="3cdafc1e-f373-448a-919d-248ad36e0116" providerId="ADAL" clId="{EF0D9911-78CF-4D5C-83BA-68627284976C}" dt="2024-04-09T14:10:18.540" v="1106" actId="478"/>
          <ac:spMkLst>
            <pc:docMk/>
            <pc:sldMk cId="3160850218" sldId="459"/>
            <ac:spMk id="12" creationId="{1F1E878D-001A-87F4-3C8F-1B9DFDBB7B65}"/>
          </ac:spMkLst>
        </pc:spChg>
        <pc:spChg chg="add 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13" creationId="{1DD97E3C-AC26-0485-FBCE-FD38E665C937}"/>
          </ac:spMkLst>
        </pc:spChg>
        <pc:spChg chg="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17" creationId="{14C866A8-7725-C802-DF18-41F1CAC3E25C}"/>
          </ac:spMkLst>
        </pc:spChg>
        <pc:spChg chg="mod or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18" creationId="{1F1AF508-496B-1E86-1829-46D7CF67A8C9}"/>
          </ac:spMkLst>
        </pc:spChg>
        <pc:spChg chg="mod">
          <ac:chgData name="Caroline van der Molen | Wemos" userId="3cdafc1e-f373-448a-919d-248ad36e0116" providerId="ADAL" clId="{EF0D9911-78CF-4D5C-83BA-68627284976C}" dt="2024-04-11T08:34:56.977" v="1334" actId="1036"/>
          <ac:spMkLst>
            <pc:docMk/>
            <pc:sldMk cId="3160850218" sldId="459"/>
            <ac:spMk id="19" creationId="{A84151A8-8C5D-7FDA-053B-A96ABF956891}"/>
          </ac:spMkLst>
        </pc:spChg>
        <pc:spChg chg="del">
          <ac:chgData name="Caroline van der Molen | Wemos" userId="3cdafc1e-f373-448a-919d-248ad36e0116" providerId="ADAL" clId="{EF0D9911-78CF-4D5C-83BA-68627284976C}" dt="2024-04-11T08:32:21.329" v="1262" actId="478"/>
          <ac:spMkLst>
            <pc:docMk/>
            <pc:sldMk cId="3160850218" sldId="459"/>
            <ac:spMk id="20" creationId="{4086E889-5C3C-2E2F-8E5C-5310A0678FCF}"/>
          </ac:spMkLst>
        </pc:spChg>
        <pc:spChg chg="mod">
          <ac:chgData name="Caroline van der Molen | Wemos" userId="3cdafc1e-f373-448a-919d-248ad36e0116" providerId="ADAL" clId="{EF0D9911-78CF-4D5C-83BA-68627284976C}" dt="2024-04-11T08:35:05.903" v="1337" actId="20577"/>
          <ac:spMkLst>
            <pc:docMk/>
            <pc:sldMk cId="3160850218" sldId="459"/>
            <ac:spMk id="21" creationId="{5521F5AC-B332-5799-8D95-C9043A22BE20}"/>
          </ac:spMkLst>
        </pc:spChg>
        <pc:picChg chg="add mod ord">
          <ac:chgData name="Caroline van der Molen | Wemos" userId="3cdafc1e-f373-448a-919d-248ad36e0116" providerId="ADAL" clId="{EF0D9911-78CF-4D5C-83BA-68627284976C}" dt="2024-04-09T13:53:35.784" v="664" actId="167"/>
          <ac:picMkLst>
            <pc:docMk/>
            <pc:sldMk cId="3160850218" sldId="459"/>
            <ac:picMk id="11" creationId="{DC352670-EE2F-1537-B596-D34EC0C2F79F}"/>
          </ac:picMkLst>
        </pc:picChg>
      </pc:sldChg>
      <pc:sldChg chg="addSp delSp modSp add mod modNotesTx">
        <pc:chgData name="Caroline van der Molen | Wemos" userId="3cdafc1e-f373-448a-919d-248ad36e0116" providerId="ADAL" clId="{EF0D9911-78CF-4D5C-83BA-68627284976C}" dt="2024-04-11T08:37:51.192" v="1397" actId="20577"/>
        <pc:sldMkLst>
          <pc:docMk/>
          <pc:sldMk cId="1632220244" sldId="460"/>
        </pc:sldMkLst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2" creationId="{86E04F82-13DE-5B47-1067-497316071D31}"/>
          </ac:spMkLst>
        </pc:spChg>
        <pc:spChg chg="del mod">
          <ac:chgData name="Caroline van der Molen | Wemos" userId="3cdafc1e-f373-448a-919d-248ad36e0116" providerId="ADAL" clId="{EF0D9911-78CF-4D5C-83BA-68627284976C}" dt="2024-04-09T14:09:21.246" v="1057" actId="478"/>
          <ac:spMkLst>
            <pc:docMk/>
            <pc:sldMk cId="1632220244" sldId="460"/>
            <ac:spMk id="3" creationId="{A1C0007A-4BB4-9F85-04C4-CE7EF2B998A6}"/>
          </ac:spMkLst>
        </pc:spChg>
        <pc:spChg chg="add del mod">
          <ac:chgData name="Caroline van der Molen | Wemos" userId="3cdafc1e-f373-448a-919d-248ad36e0116" providerId="ADAL" clId="{EF0D9911-78CF-4D5C-83BA-68627284976C}" dt="2024-04-11T08:35:57.399" v="1366" actId="478"/>
          <ac:spMkLst>
            <pc:docMk/>
            <pc:sldMk cId="1632220244" sldId="460"/>
            <ac:spMk id="3" creationId="{B37163A4-C387-86F5-007A-DECA31FA8F6D}"/>
          </ac:spMkLst>
        </pc:spChg>
        <pc:spChg chg="del">
          <ac:chgData name="Caroline van der Molen | Wemos" userId="3cdafc1e-f373-448a-919d-248ad36e0116" providerId="ADAL" clId="{EF0D9911-78CF-4D5C-83BA-68627284976C}" dt="2024-04-11T08:32:18.605" v="1261" actId="478"/>
          <ac:spMkLst>
            <pc:docMk/>
            <pc:sldMk cId="1632220244" sldId="460"/>
            <ac:spMk id="4" creationId="{C45E96D8-BFDD-5A2C-CDBA-A58F1A1EC650}"/>
          </ac:spMkLst>
        </pc:spChg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5" creationId="{BC095518-B9FB-12A7-0BED-A5EC9748C882}"/>
          </ac:spMkLst>
        </pc:spChg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6" creationId="{FF98995F-2B41-A7C6-13B9-5F9782D495E2}"/>
          </ac:spMkLst>
        </pc:spChg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8" creationId="{F394FAA1-F258-98DE-BC51-17E083563876}"/>
          </ac:spMkLst>
        </pc:spChg>
        <pc:spChg chg="add 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9" creationId="{B74DE652-F9B9-87B9-6162-8EAF56559EF9}"/>
          </ac:spMkLst>
        </pc:spChg>
        <pc:spChg chg="del mod">
          <ac:chgData name="Caroline van der Molen | Wemos" userId="3cdafc1e-f373-448a-919d-248ad36e0116" providerId="ADAL" clId="{EF0D9911-78CF-4D5C-83BA-68627284976C}" dt="2024-04-09T14:09:21.872" v="1058" actId="478"/>
          <ac:spMkLst>
            <pc:docMk/>
            <pc:sldMk cId="1632220244" sldId="460"/>
            <ac:spMk id="12" creationId="{6407174E-8090-779C-142B-92D9ED5E0411}"/>
          </ac:spMkLst>
        </pc:spChg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17" creationId="{C1627C60-B5A7-30F2-83AB-0939ACE38760}"/>
          </ac:spMkLst>
        </pc:spChg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18" creationId="{2D0E0792-4F0C-555A-236A-A8AD34E0BD24}"/>
          </ac:spMkLst>
        </pc:spChg>
        <pc:spChg chg="mod or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19" creationId="{B0FF45EA-A200-ACEF-C221-99E6D63F00E8}"/>
          </ac:spMkLst>
        </pc:spChg>
        <pc:spChg chg="del mod">
          <ac:chgData name="Caroline van der Molen | Wemos" userId="3cdafc1e-f373-448a-919d-248ad36e0116" providerId="ADAL" clId="{EF0D9911-78CF-4D5C-83BA-68627284976C}" dt="2024-04-11T08:32:15.463" v="1260" actId="478"/>
          <ac:spMkLst>
            <pc:docMk/>
            <pc:sldMk cId="1632220244" sldId="460"/>
            <ac:spMk id="20" creationId="{5E2898E3-B65C-4EF3-924D-6B7107151C6A}"/>
          </ac:spMkLst>
        </pc:spChg>
        <pc:spChg chg="mod">
          <ac:chgData name="Caroline van der Molen | Wemos" userId="3cdafc1e-f373-448a-919d-248ad36e0116" providerId="ADAL" clId="{EF0D9911-78CF-4D5C-83BA-68627284976C}" dt="2024-04-11T08:35:54.075" v="1365" actId="1036"/>
          <ac:spMkLst>
            <pc:docMk/>
            <pc:sldMk cId="1632220244" sldId="460"/>
            <ac:spMk id="21" creationId="{99E81DED-36F2-06D4-3301-70C37E0CCB5E}"/>
          </ac:spMkLst>
        </pc:spChg>
      </pc:sldChg>
      <pc:sldChg chg="addSp delSp modSp add del mod">
        <pc:chgData name="Caroline van der Molen | Wemos" userId="3cdafc1e-f373-448a-919d-248ad36e0116" providerId="ADAL" clId="{EF0D9911-78CF-4D5C-83BA-68627284976C}" dt="2024-04-11T08:31:27.787" v="1234" actId="47"/>
        <pc:sldMkLst>
          <pc:docMk/>
          <pc:sldMk cId="2914223502" sldId="461"/>
        </pc:sldMkLst>
        <pc:spChg chg="mod">
          <ac:chgData name="Caroline van der Molen | Wemos" userId="3cdafc1e-f373-448a-919d-248ad36e0116" providerId="ADAL" clId="{EF0D9911-78CF-4D5C-83BA-68627284976C}" dt="2024-04-09T14:01:07.032" v="832" actId="1076"/>
          <ac:spMkLst>
            <pc:docMk/>
            <pc:sldMk cId="2914223502" sldId="461"/>
            <ac:spMk id="3" creationId="{4EA0739D-3FAD-25C4-B0D6-EAB396E7DB91}"/>
          </ac:spMkLst>
        </pc:spChg>
        <pc:spChg chg="del mod">
          <ac:chgData name="Caroline van der Molen | Wemos" userId="3cdafc1e-f373-448a-919d-248ad36e0116" providerId="ADAL" clId="{EF0D9911-78CF-4D5C-83BA-68627284976C}" dt="2024-04-09T14:08:41.703" v="1021" actId="478"/>
          <ac:spMkLst>
            <pc:docMk/>
            <pc:sldMk cId="2914223502" sldId="461"/>
            <ac:spMk id="4" creationId="{948B9E7C-2DBC-506F-2E1C-18EB4FB22396}"/>
          </ac:spMkLst>
        </pc:spChg>
        <pc:spChg chg="mod">
          <ac:chgData name="Caroline van der Molen | Wemos" userId="3cdafc1e-f373-448a-919d-248ad36e0116" providerId="ADAL" clId="{EF0D9911-78CF-4D5C-83BA-68627284976C}" dt="2024-04-09T14:04:42.396" v="903" actId="20577"/>
          <ac:spMkLst>
            <pc:docMk/>
            <pc:sldMk cId="2914223502" sldId="461"/>
            <ac:spMk id="8" creationId="{516135BB-C67B-13FA-068F-ABE575B53979}"/>
          </ac:spMkLst>
        </pc:spChg>
        <pc:spChg chg="add mod">
          <ac:chgData name="Caroline van der Molen | Wemos" userId="3cdafc1e-f373-448a-919d-248ad36e0116" providerId="ADAL" clId="{EF0D9911-78CF-4D5C-83BA-68627284976C}" dt="2024-04-09T14:08:52.716" v="1051" actId="1035"/>
          <ac:spMkLst>
            <pc:docMk/>
            <pc:sldMk cId="2914223502" sldId="461"/>
            <ac:spMk id="9" creationId="{476E68B8-4530-88A3-E889-BB9E814CC80D}"/>
          </ac:spMkLst>
        </pc:spChg>
        <pc:spChg chg="del mod">
          <ac:chgData name="Caroline van der Molen | Wemos" userId="3cdafc1e-f373-448a-919d-248ad36e0116" providerId="ADAL" clId="{EF0D9911-78CF-4D5C-83BA-68627284976C}" dt="2024-04-09T14:08:41.703" v="1021" actId="478"/>
          <ac:spMkLst>
            <pc:docMk/>
            <pc:sldMk cId="2914223502" sldId="461"/>
            <ac:spMk id="12" creationId="{909B4AF1-A8AF-C468-AE68-41A2895A3352}"/>
          </ac:spMkLst>
        </pc:spChg>
        <pc:spChg chg="mod">
          <ac:chgData name="Caroline van der Molen | Wemos" userId="3cdafc1e-f373-448a-919d-248ad36e0116" providerId="ADAL" clId="{EF0D9911-78CF-4D5C-83BA-68627284976C}" dt="2024-04-09T14:01:07.032" v="832" actId="1076"/>
          <ac:spMkLst>
            <pc:docMk/>
            <pc:sldMk cId="2914223502" sldId="461"/>
            <ac:spMk id="19" creationId="{F9F96DE4-69F0-587E-C089-A219CBDB0481}"/>
          </ac:spMkLst>
        </pc:spChg>
        <pc:spChg chg="mod ord">
          <ac:chgData name="Caroline van der Molen | Wemos" userId="3cdafc1e-f373-448a-919d-248ad36e0116" providerId="ADAL" clId="{EF0D9911-78CF-4D5C-83BA-68627284976C}" dt="2024-04-09T14:08:37.541" v="1020" actId="166"/>
          <ac:spMkLst>
            <pc:docMk/>
            <pc:sldMk cId="2914223502" sldId="461"/>
            <ac:spMk id="20" creationId="{D5A26957-2F92-383A-AF3C-EFF07C75F5F6}"/>
          </ac:spMkLst>
        </pc:spChg>
      </pc:sldChg>
      <pc:sldChg chg="addSp delSp modSp add mod">
        <pc:chgData name="Caroline van der Molen | Wemos" userId="3cdafc1e-f373-448a-919d-248ad36e0116" providerId="ADAL" clId="{EF0D9911-78CF-4D5C-83BA-68627284976C}" dt="2024-04-11T08:36:39.138" v="1389" actId="478"/>
        <pc:sldMkLst>
          <pc:docMk/>
          <pc:sldMk cId="314155283" sldId="462"/>
        </pc:sldMkLst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2" creationId="{CB873A9A-77B6-4047-9B30-DE2C05B6866F}"/>
          </ac:spMkLst>
        </pc:spChg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3" creationId="{9B2F7FD4-71D6-B6BB-EDCF-8D2971EB0C1D}"/>
          </ac:spMkLst>
        </pc:spChg>
        <pc:spChg chg="del mod">
          <ac:chgData name="Caroline van der Molen | Wemos" userId="3cdafc1e-f373-448a-919d-248ad36e0116" providerId="ADAL" clId="{EF0D9911-78CF-4D5C-83BA-68627284976C}" dt="2024-04-11T08:32:12.502" v="1258" actId="478"/>
          <ac:spMkLst>
            <pc:docMk/>
            <pc:sldMk cId="314155283" sldId="462"/>
            <ac:spMk id="4" creationId="{91A77184-270C-37BB-2868-563005BEA9F2}"/>
          </ac:spMkLst>
        </pc:spChg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5" creationId="{0C8BBF75-E905-C5D7-51CC-790B3E25C7DC}"/>
          </ac:spMkLst>
        </pc:spChg>
        <pc:spChg chg="del mod">
          <ac:chgData name="Caroline van der Molen | Wemos" userId="3cdafc1e-f373-448a-919d-248ad36e0116" providerId="ADAL" clId="{EF0D9911-78CF-4D5C-83BA-68627284976C}" dt="2024-04-09T14:07:49.171" v="930" actId="478"/>
          <ac:spMkLst>
            <pc:docMk/>
            <pc:sldMk cId="314155283" sldId="462"/>
            <ac:spMk id="6" creationId="{34BCB8F4-2677-F023-9943-80F7D6C25372}"/>
          </ac:spMkLst>
        </pc:spChg>
        <pc:spChg chg="add del mod">
          <ac:chgData name="Caroline van der Molen | Wemos" userId="3cdafc1e-f373-448a-919d-248ad36e0116" providerId="ADAL" clId="{EF0D9911-78CF-4D5C-83BA-68627284976C}" dt="2024-04-11T08:36:39.138" v="1389" actId="478"/>
          <ac:spMkLst>
            <pc:docMk/>
            <pc:sldMk cId="314155283" sldId="462"/>
            <ac:spMk id="6" creationId="{F25B1EE7-D3F6-1D4D-5DC3-7E6BAB3B9B29}"/>
          </ac:spMkLst>
        </pc:spChg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8" creationId="{2C7404D8-6EA6-F62B-F1F6-3DA06FF555E3}"/>
          </ac:spMkLst>
        </pc:spChg>
        <pc:spChg chg="add 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9" creationId="{804A2784-C31C-8493-3C67-1FD3FEFAAB89}"/>
          </ac:spMkLst>
        </pc:spChg>
        <pc:spChg chg="del mod">
          <ac:chgData name="Caroline van der Molen | Wemos" userId="3cdafc1e-f373-448a-919d-248ad36e0116" providerId="ADAL" clId="{EF0D9911-78CF-4D5C-83BA-68627284976C}" dt="2024-04-09T14:07:49.171" v="930" actId="478"/>
          <ac:spMkLst>
            <pc:docMk/>
            <pc:sldMk cId="314155283" sldId="462"/>
            <ac:spMk id="12" creationId="{C1831AC0-9C2F-547B-200C-A66AE5F3ED1E}"/>
          </ac:spMkLst>
        </pc:spChg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17" creationId="{1CD6DAC5-6F89-AEA1-3828-B20616481933}"/>
          </ac:spMkLst>
        </pc:spChg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18" creationId="{D3126C72-C385-CC4A-C7E8-372409A4B32B}"/>
          </ac:spMkLst>
        </pc:spChg>
        <pc:spChg chg="mo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19" creationId="{7620FB12-322E-544F-3600-F483221B7284}"/>
          </ac:spMkLst>
        </pc:spChg>
        <pc:spChg chg="del mod">
          <ac:chgData name="Caroline van der Molen | Wemos" userId="3cdafc1e-f373-448a-919d-248ad36e0116" providerId="ADAL" clId="{EF0D9911-78CF-4D5C-83BA-68627284976C}" dt="2024-04-11T08:32:12.502" v="1258" actId="478"/>
          <ac:spMkLst>
            <pc:docMk/>
            <pc:sldMk cId="314155283" sldId="462"/>
            <ac:spMk id="20" creationId="{6B50F3F7-8C12-4E47-9483-0E657E954B11}"/>
          </ac:spMkLst>
        </pc:spChg>
        <pc:spChg chg="mod ord">
          <ac:chgData name="Caroline van der Molen | Wemos" userId="3cdafc1e-f373-448a-919d-248ad36e0116" providerId="ADAL" clId="{EF0D9911-78CF-4D5C-83BA-68627284976C}" dt="2024-04-11T08:36:36.660" v="1388" actId="1036"/>
          <ac:spMkLst>
            <pc:docMk/>
            <pc:sldMk cId="314155283" sldId="462"/>
            <ac:spMk id="21" creationId="{F3071004-4322-CBEB-5F99-A3FD3ED091A1}"/>
          </ac:spMkLst>
        </pc:spChg>
      </pc:sldChg>
      <pc:sldChg chg="add del">
        <pc:chgData name="Caroline van der Molen | Wemos" userId="3cdafc1e-f373-448a-919d-248ad36e0116" providerId="ADAL" clId="{EF0D9911-78CF-4D5C-83BA-68627284976C}" dt="2024-04-09T14:09:06.834" v="1053"/>
        <pc:sldMkLst>
          <pc:docMk/>
          <pc:sldMk cId="3403844605" sldId="463"/>
        </pc:sldMkLst>
      </pc:sldChg>
    </pc:docChg>
  </pc:docChgLst>
  <pc:docChgLst>
    <pc:chgData name="Caroline van der Molen | Wemos" userId="3cdafc1e-f373-448a-919d-248ad36e0116" providerId="ADAL" clId="{1C50C198-720C-41E1-B3B5-37307909DCE0}"/>
    <pc:docChg chg="undo custSel modSld">
      <pc:chgData name="Caroline van der Molen | Wemos" userId="3cdafc1e-f373-448a-919d-248ad36e0116" providerId="ADAL" clId="{1C50C198-720C-41E1-B3B5-37307909DCE0}" dt="2024-04-10T09:49:53.102" v="163" actId="20577"/>
      <pc:docMkLst>
        <pc:docMk/>
      </pc:docMkLst>
      <pc:sldChg chg="modSp mod modNotesTx">
        <pc:chgData name="Caroline van der Molen | Wemos" userId="3cdafc1e-f373-448a-919d-248ad36e0116" providerId="ADAL" clId="{1C50C198-720C-41E1-B3B5-37307909DCE0}" dt="2024-04-10T09:39:52.984" v="26" actId="12"/>
        <pc:sldMkLst>
          <pc:docMk/>
          <pc:sldMk cId="63246684" sldId="267"/>
        </pc:sldMkLst>
        <pc:spChg chg="mod">
          <ac:chgData name="Caroline van der Molen | Wemos" userId="3cdafc1e-f373-448a-919d-248ad36e0116" providerId="ADAL" clId="{1C50C198-720C-41E1-B3B5-37307909DCE0}" dt="2024-04-10T09:35:39.095" v="1" actId="114"/>
          <ac:spMkLst>
            <pc:docMk/>
            <pc:sldMk cId="63246684" sldId="267"/>
            <ac:spMk id="2" creationId="{7D73D0A5-F9E5-8A33-CFF1-1AFAA086895A}"/>
          </ac:spMkLst>
        </pc:spChg>
      </pc:sldChg>
      <pc:sldChg chg="modNotesTx">
        <pc:chgData name="Caroline van der Molen | Wemos" userId="3cdafc1e-f373-448a-919d-248ad36e0116" providerId="ADAL" clId="{1C50C198-720C-41E1-B3B5-37307909DCE0}" dt="2024-04-10T09:43:29.291" v="61" actId="20577"/>
        <pc:sldMkLst>
          <pc:docMk/>
          <pc:sldMk cId="2951404038" sldId="272"/>
        </pc:sldMkLst>
      </pc:sldChg>
      <pc:sldChg chg="modSp mod">
        <pc:chgData name="Caroline van der Molen | Wemos" userId="3cdafc1e-f373-448a-919d-248ad36e0116" providerId="ADAL" clId="{1C50C198-720C-41E1-B3B5-37307909DCE0}" dt="2024-04-10T09:35:56.336" v="5" actId="113"/>
        <pc:sldMkLst>
          <pc:docMk/>
          <pc:sldMk cId="3734329678" sldId="278"/>
        </pc:sldMkLst>
        <pc:spChg chg="mod">
          <ac:chgData name="Caroline van der Molen | Wemos" userId="3cdafc1e-f373-448a-919d-248ad36e0116" providerId="ADAL" clId="{1C50C198-720C-41E1-B3B5-37307909DCE0}" dt="2024-04-10T09:35:56.336" v="5" actId="113"/>
          <ac:spMkLst>
            <pc:docMk/>
            <pc:sldMk cId="3734329678" sldId="278"/>
            <ac:spMk id="2" creationId="{F350900A-FE42-AA42-9EAD-55814CA01AAF}"/>
          </ac:spMkLst>
        </pc:spChg>
      </pc:sldChg>
      <pc:sldChg chg="modSp mod modNotesTx">
        <pc:chgData name="Caroline van der Molen | Wemos" userId="3cdafc1e-f373-448a-919d-248ad36e0116" providerId="ADAL" clId="{1C50C198-720C-41E1-B3B5-37307909DCE0}" dt="2024-04-10T09:40:23.143" v="31" actId="12"/>
        <pc:sldMkLst>
          <pc:docMk/>
          <pc:sldMk cId="3403882306" sldId="442"/>
        </pc:sldMkLst>
        <pc:spChg chg="mod">
          <ac:chgData name="Caroline van der Molen | Wemos" userId="3cdafc1e-f373-448a-919d-248ad36e0116" providerId="ADAL" clId="{1C50C198-720C-41E1-B3B5-37307909DCE0}" dt="2024-04-10T09:35:32.909" v="0" actId="114"/>
          <ac:spMkLst>
            <pc:docMk/>
            <pc:sldMk cId="3403882306" sldId="442"/>
            <ac:spMk id="28" creationId="{D595518E-D42D-654A-A489-32F4B0949ADE}"/>
          </ac:spMkLst>
        </pc:spChg>
      </pc:sldChg>
      <pc:sldChg chg="modNotesTx">
        <pc:chgData name="Caroline van der Molen | Wemos" userId="3cdafc1e-f373-448a-919d-248ad36e0116" providerId="ADAL" clId="{1C50C198-720C-41E1-B3B5-37307909DCE0}" dt="2024-04-10T09:38:50.084" v="19" actId="20577"/>
        <pc:sldMkLst>
          <pc:docMk/>
          <pc:sldMk cId="1129914144" sldId="443"/>
        </pc:sldMkLst>
      </pc:sldChg>
      <pc:sldChg chg="modSp mod modNotesTx">
        <pc:chgData name="Caroline van der Molen | Wemos" userId="3cdafc1e-f373-448a-919d-248ad36e0116" providerId="ADAL" clId="{1C50C198-720C-41E1-B3B5-37307909DCE0}" dt="2024-04-10T09:40:00.430" v="27" actId="12"/>
        <pc:sldMkLst>
          <pc:docMk/>
          <pc:sldMk cId="764733513" sldId="445"/>
        </pc:sldMkLst>
        <pc:spChg chg="mod">
          <ac:chgData name="Caroline van der Molen | Wemos" userId="3cdafc1e-f373-448a-919d-248ad36e0116" providerId="ADAL" clId="{1C50C198-720C-41E1-B3B5-37307909DCE0}" dt="2024-04-10T09:35:43.897" v="2" actId="114"/>
          <ac:spMkLst>
            <pc:docMk/>
            <pc:sldMk cId="764733513" sldId="445"/>
            <ac:spMk id="2" creationId="{7D73D0A5-F9E5-8A33-CFF1-1AFAA086895A}"/>
          </ac:spMkLst>
        </pc:spChg>
      </pc:sldChg>
      <pc:sldChg chg="modSp mod modNotesTx">
        <pc:chgData name="Caroline van der Molen | Wemos" userId="3cdafc1e-f373-448a-919d-248ad36e0116" providerId="ADAL" clId="{1C50C198-720C-41E1-B3B5-37307909DCE0}" dt="2024-04-10T09:40:12.708" v="30" actId="20577"/>
        <pc:sldMkLst>
          <pc:docMk/>
          <pc:sldMk cId="3159905760" sldId="446"/>
        </pc:sldMkLst>
        <pc:spChg chg="mod">
          <ac:chgData name="Caroline van der Molen | Wemos" userId="3cdafc1e-f373-448a-919d-248ad36e0116" providerId="ADAL" clId="{1C50C198-720C-41E1-B3B5-37307909DCE0}" dt="2024-04-10T09:35:47.391" v="3" actId="114"/>
          <ac:spMkLst>
            <pc:docMk/>
            <pc:sldMk cId="3159905760" sldId="446"/>
            <ac:spMk id="2" creationId="{7D73D0A5-F9E5-8A33-CFF1-1AFAA086895A}"/>
          </ac:spMkLst>
        </pc:spChg>
      </pc:sldChg>
      <pc:sldChg chg="modNotesTx">
        <pc:chgData name="Caroline van der Molen | Wemos" userId="3cdafc1e-f373-448a-919d-248ad36e0116" providerId="ADAL" clId="{1C50C198-720C-41E1-B3B5-37307909DCE0}" dt="2024-04-10T09:45:24.294" v="106" actId="20577"/>
        <pc:sldMkLst>
          <pc:docMk/>
          <pc:sldMk cId="1070330729" sldId="458"/>
        </pc:sldMkLst>
      </pc:sldChg>
      <pc:sldChg chg="modSp mod modNotesTx">
        <pc:chgData name="Caroline van der Molen | Wemos" userId="3cdafc1e-f373-448a-919d-248ad36e0116" providerId="ADAL" clId="{1C50C198-720C-41E1-B3B5-37307909DCE0}" dt="2024-04-10T09:47:18.997" v="115" actId="20577"/>
        <pc:sldMkLst>
          <pc:docMk/>
          <pc:sldMk cId="3160850218" sldId="459"/>
        </pc:sldMkLst>
        <pc:spChg chg="mod">
          <ac:chgData name="Caroline van der Molen | Wemos" userId="3cdafc1e-f373-448a-919d-248ad36e0116" providerId="ADAL" clId="{1C50C198-720C-41E1-B3B5-37307909DCE0}" dt="2024-04-10T09:47:04.937" v="113" actId="20577"/>
          <ac:spMkLst>
            <pc:docMk/>
            <pc:sldMk cId="3160850218" sldId="459"/>
            <ac:spMk id="8" creationId="{63476CDB-5325-363B-6F6A-1E376B667402}"/>
          </ac:spMkLst>
        </pc:spChg>
      </pc:sldChg>
      <pc:sldChg chg="modSp mod modNotesTx">
        <pc:chgData name="Caroline van der Molen | Wemos" userId="3cdafc1e-f373-448a-919d-248ad36e0116" providerId="ADAL" clId="{1C50C198-720C-41E1-B3B5-37307909DCE0}" dt="2024-04-10T09:48:02.113" v="117" actId="20577"/>
        <pc:sldMkLst>
          <pc:docMk/>
          <pc:sldMk cId="1632220244" sldId="460"/>
        </pc:sldMkLst>
        <pc:spChg chg="mod">
          <ac:chgData name="Caroline van der Molen | Wemos" userId="3cdafc1e-f373-448a-919d-248ad36e0116" providerId="ADAL" clId="{1C50C198-720C-41E1-B3B5-37307909DCE0}" dt="2024-04-10T09:47:46.817" v="116" actId="20577"/>
          <ac:spMkLst>
            <pc:docMk/>
            <pc:sldMk cId="1632220244" sldId="460"/>
            <ac:spMk id="8" creationId="{F394FAA1-F258-98DE-BC51-17E083563876}"/>
          </ac:spMkLst>
        </pc:spChg>
      </pc:sldChg>
      <pc:sldChg chg="modSp mod modNotesTx">
        <pc:chgData name="Caroline van der Molen | Wemos" userId="3cdafc1e-f373-448a-919d-248ad36e0116" providerId="ADAL" clId="{1C50C198-720C-41E1-B3B5-37307909DCE0}" dt="2024-04-10T09:49:53.102" v="163" actId="20577"/>
        <pc:sldMkLst>
          <pc:docMk/>
          <pc:sldMk cId="2914223502" sldId="461"/>
        </pc:sldMkLst>
        <pc:spChg chg="mod">
          <ac:chgData name="Caroline van der Molen | Wemos" userId="3cdafc1e-f373-448a-919d-248ad36e0116" providerId="ADAL" clId="{1C50C198-720C-41E1-B3B5-37307909DCE0}" dt="2024-04-10T09:49:53.102" v="163" actId="20577"/>
          <ac:spMkLst>
            <pc:docMk/>
            <pc:sldMk cId="2914223502" sldId="461"/>
            <ac:spMk id="21" creationId="{9A397D62-10B7-BC5C-84A7-F0D0DC78DA56}"/>
          </ac:spMkLst>
        </pc:spChg>
      </pc:sldChg>
      <pc:sldChg chg="modSp mod modNotesTx">
        <pc:chgData name="Caroline van der Molen | Wemos" userId="3cdafc1e-f373-448a-919d-248ad36e0116" providerId="ADAL" clId="{1C50C198-720C-41E1-B3B5-37307909DCE0}" dt="2024-04-10T09:49:37.105" v="141" actId="14100"/>
        <pc:sldMkLst>
          <pc:docMk/>
          <pc:sldMk cId="314155283" sldId="462"/>
        </pc:sldMkLst>
        <pc:spChg chg="mod">
          <ac:chgData name="Caroline van der Molen | Wemos" userId="3cdafc1e-f373-448a-919d-248ad36e0116" providerId="ADAL" clId="{1C50C198-720C-41E1-B3B5-37307909DCE0}" dt="2024-04-10T09:49:37.105" v="141" actId="14100"/>
          <ac:spMkLst>
            <pc:docMk/>
            <pc:sldMk cId="314155283" sldId="462"/>
            <ac:spMk id="21" creationId="{F3071004-4322-CBEB-5F99-A3FD3ED091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125C7-482D-CB4A-BF8E-3DEBEF3B564E}" type="datetimeFigureOut">
              <a:rPr lang="en-NL" smtClean="0"/>
              <a:t>04/11/2024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5141D-ECC6-F84B-8F8A-C099A4C5F2B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1979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Welcome participants</a:t>
            </a:r>
          </a:p>
          <a:p>
            <a:endParaRPr lang="en-GB" sz="1000" b="1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176679" indent="-176679">
              <a:buFont typeface="Arial" panose="020B0604020202020204" pitchFamily="34" charset="0"/>
              <a:buChar char="•"/>
            </a:pPr>
            <a:r>
              <a:rPr lang="en-US" sz="1000" b="1" dirty="0"/>
              <a:t>Set ground rules for the session </a:t>
            </a:r>
            <a:r>
              <a:rPr lang="en-US" sz="1000" dirty="0"/>
              <a:t>and make sure they are recorded. </a:t>
            </a:r>
            <a:r>
              <a:rPr lang="en-GB" sz="1000" b="0" i="0" dirty="0">
                <a:solidFill>
                  <a:srgbClr val="374151"/>
                </a:solidFill>
                <a:effectLst/>
                <a:latin typeface="Söhne"/>
              </a:rPr>
              <a:t>Emphasise the importance of inclusion and respect for diverse opinions.</a:t>
            </a:r>
          </a:p>
          <a:p>
            <a:pPr marL="176679" indent="-176679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6679" indent="-176679">
              <a:buFont typeface="Arial" panose="020B0604020202020204" pitchFamily="34" charset="0"/>
              <a:buChar char="•"/>
            </a:pPr>
            <a:r>
              <a:rPr lang="en-US" sz="1000" b="1" dirty="0"/>
              <a:t>Consider an icebreaker or </a:t>
            </a:r>
            <a:r>
              <a:rPr lang="en-US" sz="1000" b="1" dirty="0" err="1"/>
              <a:t>energiser</a:t>
            </a:r>
            <a:r>
              <a:rPr lang="en-US" sz="1000" b="1" dirty="0"/>
              <a:t> </a:t>
            </a:r>
            <a:r>
              <a:rPr lang="en-US" sz="1000" dirty="0"/>
              <a:t>to set the stage for open discussion and introduce every participant. Use name tags or </a:t>
            </a:r>
            <a:r>
              <a:rPr lang="en-US" sz="1000" dirty="0" err="1"/>
              <a:t>memorise</a:t>
            </a:r>
            <a:r>
              <a:rPr lang="en-US" sz="1000" dirty="0"/>
              <a:t> their names if you can.</a:t>
            </a:r>
            <a:endParaRPr lang="en-GB" sz="1000" b="1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en-GB" sz="1000" b="1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r>
              <a:rPr lang="en-GB" sz="10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Facilitate discussion: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What is your experience doing policy analysis.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Ask people to share what policy they analysed.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(If no one is familiar share your own experience).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00" b="0" i="0" dirty="0">
                <a:solidFill>
                  <a:srgbClr val="374151"/>
                </a:solidFill>
                <a:effectLst/>
                <a:latin typeface="Söhne"/>
              </a:rPr>
              <a:t>What are your aspirations for this session? What outcomes do you anticipate achieving</a:t>
            </a:r>
            <a:r>
              <a:rPr lang="en-US" sz="1000" dirty="0"/>
              <a:t>? Write the “Expectations” on a flip chart sheet, whiteboard or slide.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91986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dirty="0"/>
              <a:t>These questions force you to think through the (uninitended) consequences of the policy in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10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1305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2522F-317C-4399-9CA9-222245555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669ACBE-9108-D3E9-DB76-4772064C3C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466AE693-2503-67E6-8A8C-41A9C94926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,Sans-Serif"/>
              <a:buNone/>
            </a:pPr>
            <a:r>
              <a:rPr lang="en-GB" b="1" dirty="0"/>
              <a:t>The tool helps the user to: </a:t>
            </a:r>
          </a:p>
          <a:p>
            <a:pPr marL="171450" indent="-171450">
              <a:buFont typeface="Arial,Sans-Serif"/>
              <a:buChar char="•"/>
            </a:pPr>
            <a:r>
              <a:rPr lang="en-GB" dirty="0"/>
              <a:t>Do the policy analysis.</a:t>
            </a:r>
            <a:endParaRPr lang="en-US" dirty="0"/>
          </a:p>
          <a:p>
            <a:pPr marL="171450" indent="-171450">
              <a:buFont typeface="Arial,Sans-Serif"/>
              <a:buChar char="•"/>
            </a:pPr>
            <a:r>
              <a:rPr lang="en-GB" dirty="0"/>
              <a:t>Set up an inclusive and participatory process.</a:t>
            </a:r>
            <a:endParaRPr lang="en-US" dirty="0"/>
          </a:p>
          <a:p>
            <a:pPr marL="171450" indent="-171450">
              <a:buFont typeface="Arial,Sans-Serif"/>
              <a:buChar char="•"/>
            </a:pPr>
            <a:r>
              <a:rPr lang="en-GB" dirty="0"/>
              <a:t>Progress from initial analysis to concrete policy advocacy.</a:t>
            </a:r>
            <a:endParaRPr lang="en-US" dirty="0"/>
          </a:p>
          <a:p>
            <a:pPr marL="0" indent="0">
              <a:buFont typeface="Arial,Sans-Serif"/>
              <a:buNone/>
            </a:pPr>
            <a:endParaRPr lang="en-GB" dirty="0"/>
          </a:p>
          <a:p>
            <a:pPr marL="0" indent="0">
              <a:buFont typeface="Arial,Sans-Serif"/>
              <a:buNone/>
            </a:pPr>
            <a:r>
              <a:rPr lang="en-GB" dirty="0"/>
              <a:t>The tool serves as a complete and user-friendly roadmap for navigating the entire process.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4B96A31-AC1A-9667-CF42-7A9AF16ADD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7608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1E1415-5463-9C86-7272-5CB5D6805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AFDC186-B4FE-0194-E185-5BEAE82D0E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E573A5C-453C-B515-67A1-C2629B563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Policies are made by people and are always in some sense subjective. This is sometimes forgotten.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This tool helps humanise policies; it helps users gain insight into the policy-making process, who was involved and how their biases may have affected the policy.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In addition, it helps users think through the effects (or lack of effect) on different groups of people.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D499BE4-30C0-18E7-F3CD-6641E53CB1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3694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EFF59F-A77B-33A4-3FBC-807885A33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904BE10F-4A56-C25F-9B1F-047FF4E40C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6F44A4D-31BA-71AA-E775-32893CFA4F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Policies are often influenced by unequal power dynamics.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The tool helps you question for example the policy development process and how decisions were made about the policy.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It also helps interrogate who was missing at the table in the development process.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It 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Roboto"/>
                <a:ea typeface="Roboto"/>
              </a:rPr>
              <a:t>q</a:t>
            </a:r>
            <a:r>
              <a:rPr lang="en-US" sz="1200" dirty="0">
                <a:latin typeface="Roboto"/>
                <a:ea typeface="Roboto"/>
                <a:cs typeface="Roboto"/>
              </a:rPr>
              <a:t>uestions who benefits or who is left behind if the policy is implemented.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cs typeface="Calibri"/>
              </a:rPr>
              <a:t>The tool helps you think through the (unintended) consequences of the policy in question.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latin typeface="Roboto"/>
              <a:ea typeface="Roboto"/>
              <a:cs typeface="Roboto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85206D-C05B-9145-5693-7665EA1719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00631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F94F8-EAC8-419C-49B3-5EF8F6665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81A8615-BAF5-C81F-6CDA-EB4D19E4BC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ED5FC3D-E1FF-D6CF-7D38-609E3D012B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The tool helps you to critically look at how problems and solutions are framed, who has framed them and from which perspective.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F6142D3-0599-F949-FD95-97EEAC8B2D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31977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Ideally you would be able to use the IBPA within a full process, meaning a walk though of all these steps.</a:t>
            </a:r>
          </a:p>
          <a:p>
            <a:pPr marL="171450" indent="-171450" algn="l" rtl="0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However, this is time consuming and may not always be possible. </a:t>
            </a:r>
          </a:p>
          <a:p>
            <a:pPr marL="171450" lvl="0" indent="-171450" algn="l" rtl="0"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IBPA is also a good tool to use in a modular way. Meaning using parts of the tool or a few helpful questions.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7C307-A3DE-1B47-90DF-89EF68E2FC0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934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The IBPA tool is a list of 36 questions divided in 8 categories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Users do not have to answer all the questions. You make a selection depending on the policy you are analysing where it is in the process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B7C307-A3DE-1B47-90DF-89EF68E2FC0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517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NL" dirty="0"/>
              <a:t>his is one of the first questions in the list. At first glance it seems overly basic but is actually a crucial first question since it explores some of the history of the origin of the policy as well as the framing of the problem the policy aims to address.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dirty="0"/>
              <a:t>Bring in an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611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dirty="0"/>
              <a:t>Policy making </a:t>
            </a:r>
            <a:r>
              <a:rPr lang="en-GB" dirty="0"/>
              <a:t>p</a:t>
            </a:r>
            <a:r>
              <a:rPr lang="en-NL" dirty="0"/>
              <a:t>rocesses are often invisible once a policy is finalized.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dirty="0"/>
              <a:t>This question is designed to uncover some of the details (and the drama) of how the policy was developed, who was involved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dirty="0"/>
              <a:t>P</a:t>
            </a:r>
            <a:r>
              <a:rPr lang="en-GB" dirty="0"/>
              <a:t>o</a:t>
            </a:r>
            <a:r>
              <a:rPr lang="en-NL" dirty="0"/>
              <a:t>licies that meaningfully involved target groups are different from those that were solely made by policy makers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dirty="0"/>
              <a:t>It is helpful to involve somebody in your IBPA exercise who was part or has knowledge of the policy development process.</a:t>
            </a:r>
            <a:endParaRPr lang="nl-N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L" b="0" dirty="0"/>
              <a:t>Bring in an example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5141D-ECC6-F84B-8F8A-C099A4C5F2B3}" type="slidenum">
              <a:rPr lang="en-NL" smtClean="0"/>
              <a:t>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0634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CF8EA-E2A6-584B-8FB6-956D6DF51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BACA5-CDBE-7349-8F2B-193D67D75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66A60-6171-8541-A192-7A5B176F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85AF8-229F-BE4B-B0E5-72AEE8B1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4C233-D6EC-9741-9CB7-82B08088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89593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1DD0-236D-F849-BC57-CB964DC7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5DA7D-7A7E-174F-81AA-0A5E7B73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0E003-6BBE-454F-B9EA-2030060A6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94A97-7E11-D246-BD73-D5076D3DE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2C6FA-DB75-D746-89EE-FA09BA69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29789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9E6B40-1173-144F-AF90-1010E40DE1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496C2-F408-824A-8880-2ABEC8190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EAAFF-97C5-6945-B54D-214B1DE5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B4E58-FD12-4E4E-92C0-A262CC749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1DC98-C087-FD49-9830-9F03028B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22484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E3B7-DF12-5143-9F10-4338970F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4F695-C342-854C-9EBE-01AC189A9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FAD9D-AC46-1543-B9DA-CE238054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85C44-0A39-E84E-AFBA-883FC2CC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519B5-524A-1F48-A330-640B60A5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20260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8DF8-059F-5A4B-9843-DF735FBF2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C9E17-8326-A641-8B63-0F6DB0A71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C62DF-3876-7349-B075-2D1F3CD4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F93EF-FA11-F54D-90D3-5179A4C8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FB446-84A2-B442-9A75-90712BE9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82445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C979-50F5-814E-B17D-D45CC3E9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B13EC-FB53-774A-84F2-27D600A4BA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1F37A-8A82-C240-AF11-ACB72E5B1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50CC5-1579-BC4E-B6A1-E7DC57F47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C50B2-27C2-404E-A4BD-9F835C45C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52224-1AF6-C748-86B9-A37CB2D4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47404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52F5-9287-424F-AF14-7BD194A4D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920AE-BF07-624F-AA59-34F388CF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0DD72-8CA3-E54E-AD29-A07052C5B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BC9AB-D9AA-7347-A550-30DEFAFA9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E2F130-68A2-784C-B44E-3BBA245EA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8985E9-D27F-7D4D-BC02-06D07082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6DCBC-0D8D-2A45-9C8F-0F9BE726C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451B1-0101-F142-A946-2AE665A3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46638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55217-3AA6-AF47-8867-448C2F9F2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844F1-7581-5D40-A750-50810B7C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4ABF4A-45D0-3C44-A9E4-C176AAFA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9FB2B-9062-D847-9449-B9455027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61185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FD5776-E6C6-8C49-AC06-B2B0099E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9CD444-8B56-EF4B-914E-4DED6DB6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DF2C0-CEF8-1347-A545-FB7897DA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25777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7AF1-2403-8042-940F-BB30EAC36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B3C97-8570-F14D-B8ED-D3C5E5A48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FFF741-8C4C-194E-A1F9-A942D82BD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9B943-B16E-7F44-B1E9-2674D4BE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FB315-D325-6648-8C2D-8C018E83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A372E-450C-4749-8E56-01004326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08216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8D2EC-E0D0-784F-BF3A-D772C8ECB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30F86-CA94-984E-8BD1-6032933B9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96E795-36E8-FC49-B822-7967A62A5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DF950-1EC9-DB46-A51E-DA4389BB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4BD31-262D-C040-9A54-4A022D70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76BF3-C86F-2146-9504-5FEA6C36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31630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9CF58B-BE73-DF42-8658-01E480F5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90A12-7B6D-F845-A531-F504775E1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F94BE-AE58-C041-B3B6-91963D3CD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20CD-0B87-3240-94B4-E06EB6D5CBDF}" type="datetimeFigureOut">
              <a:rPr lang="en-PT" smtClean="0"/>
              <a:t>04/11/2024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9FF00-39E2-904C-986B-32EDE8CEA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7F8B5-1C01-E44C-A0DE-30895698B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1FF87-EC18-C14E-9B2B-E71EF105C26B}" type="slidenum">
              <a:rPr lang="en-PT" smtClean="0"/>
              <a:t>‹nr.›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91511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6E1CBAC-09D7-C841-A890-A6E3F34C31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50900A-FE42-AA42-9EAD-55814CA0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696" y="2486947"/>
            <a:ext cx="5112870" cy="2162710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Montserrat"/>
              </a:rPr>
              <a:t>IntersectionalityBased</a:t>
            </a:r>
            <a:r>
              <a:rPr lang="en-US" sz="4400" b="1" dirty="0">
                <a:solidFill>
                  <a:schemeClr val="bg1"/>
                </a:solidFill>
                <a:latin typeface="Montserrat"/>
              </a:rPr>
              <a:t> Policy </a:t>
            </a:r>
            <a:br>
              <a:rPr lang="en-US" sz="4400" b="1" dirty="0">
                <a:solidFill>
                  <a:schemeClr val="bg1"/>
                </a:solidFill>
                <a:latin typeface="Montserrat"/>
              </a:rPr>
            </a:br>
            <a:r>
              <a:rPr lang="en-US" sz="4400" b="1" dirty="0">
                <a:solidFill>
                  <a:schemeClr val="bg1"/>
                </a:solidFill>
                <a:latin typeface="Montserrat"/>
              </a:rPr>
              <a:t>Analysis Tool (IBPA)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D456F-6F53-DA4E-BF70-E7428DAD7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84696" y="4823828"/>
            <a:ext cx="4481709" cy="6931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PT" sz="2400" b="1" err="1">
                <a:latin typeface="Roboto"/>
                <a:ea typeface="Roboto"/>
                <a:cs typeface="Roboto"/>
              </a:rPr>
              <a:t>Introduction</a:t>
            </a:r>
            <a:endParaRPr lang="nl-NL" sz="2400" err="1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F6599F3-4C07-DF4F-8F25-7B5E7C2ACB1A}"/>
              </a:ext>
            </a:extLst>
          </p:cNvPr>
          <p:cNvCxnSpPr/>
          <p:nvPr/>
        </p:nvCxnSpPr>
        <p:spPr>
          <a:xfrm>
            <a:off x="5167900" y="1266290"/>
            <a:ext cx="0" cy="43254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Afbeelding 2" descr="Afbeelding met tekst, Lettertype, Graphics, grafische vormgeving&#10;&#10;Automatisch gegenereerde beschrijving">
            <a:extLst>
              <a:ext uri="{FF2B5EF4-FFF2-40B4-BE49-F238E27FC236}">
                <a16:creationId xmlns:a16="http://schemas.microsoft.com/office/drawing/2014/main" id="{092AAB58-0051-944B-DF19-DA612A64FE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676" y="1480457"/>
            <a:ext cx="3478876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404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ext&#10;&#10;Description automatically generated">
            <a:extLst>
              <a:ext uri="{FF2B5EF4-FFF2-40B4-BE49-F238E27FC236}">
                <a16:creationId xmlns:a16="http://schemas.microsoft.com/office/drawing/2014/main" id="{C88DFA64-7B79-0B47-A625-F99EA0968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04" y="5698123"/>
            <a:ext cx="2614893" cy="104465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B857-D49A-7E20-A88E-947F29EB11B1}"/>
              </a:ext>
            </a:extLst>
          </p:cNvPr>
          <p:cNvSpPr txBox="1">
            <a:spLocks/>
          </p:cNvSpPr>
          <p:nvPr/>
        </p:nvSpPr>
        <p:spPr>
          <a:xfrm>
            <a:off x="658705" y="383640"/>
            <a:ext cx="9014684" cy="13689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nl-NL" sz="4400" b="1" dirty="0">
                <a:latin typeface="Montserrat"/>
                <a:ea typeface="Roboto"/>
                <a:cs typeface="Roboto"/>
              </a:rPr>
              <a:t>SAMPLE QUESTION (3)</a:t>
            </a:r>
            <a:endParaRPr lang="en-PT" sz="4400" b="1" dirty="0">
              <a:latin typeface="Montserrat" pitchFamily="2" charset="77"/>
              <a:ea typeface="Roboto"/>
              <a:cs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3D0A5-F9E5-8A33-CFF1-1AFAA086895A}"/>
              </a:ext>
            </a:extLst>
          </p:cNvPr>
          <p:cNvSpPr txBox="1"/>
          <p:nvPr/>
        </p:nvSpPr>
        <p:spPr>
          <a:xfrm>
            <a:off x="645160" y="1730829"/>
            <a:ext cx="11018520" cy="46166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 dirty="0">
                <a:solidFill>
                  <a:schemeClr val="accent1"/>
                </a:solidFill>
                <a:latin typeface="Montserrat"/>
              </a:rPr>
              <a:t>People and characteristics or identities </a:t>
            </a:r>
            <a:r>
              <a:rPr lang="en-GB" sz="3200" b="1" dirty="0">
                <a:solidFill>
                  <a:schemeClr val="accent1"/>
                </a:solidFill>
                <a:effectLst/>
                <a:latin typeface="Montserrat"/>
              </a:rPr>
              <a:t>the policy</a:t>
            </a:r>
            <a:r>
              <a:rPr lang="en-GB" sz="3200" b="1" dirty="0">
                <a:solidFill>
                  <a:schemeClr val="accent1"/>
                </a:solidFill>
                <a:latin typeface="Montserrat"/>
              </a:rPr>
              <a:t> addresses</a:t>
            </a:r>
            <a:r>
              <a:rPr lang="en-GB" sz="3200" b="1" dirty="0">
                <a:solidFill>
                  <a:schemeClr val="accent1"/>
                </a:solidFill>
                <a:effectLst/>
                <a:latin typeface="Montserrat"/>
              </a:rPr>
              <a:t> </a:t>
            </a:r>
            <a:endParaRPr lang="nl-NL" dirty="0">
              <a:solidFill>
                <a:schemeClr val="accent1"/>
              </a:solidFill>
              <a:cs typeface="Calibri"/>
            </a:endParaRPr>
          </a:p>
          <a:p>
            <a:endParaRPr lang="en-GB" sz="3200" b="1" dirty="0">
              <a:solidFill>
                <a:schemeClr val="accent1"/>
              </a:solidFill>
              <a:latin typeface="Montserrat"/>
            </a:endParaRPr>
          </a:p>
          <a:p>
            <a:pPr marL="285750" indent="-285750" fontAlgn="base">
              <a:buFont typeface="Arial,Sans-Serif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Who benefits if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the policy 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is implemented? The group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the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 policy addresses directly? Who else? Will anyone indirectly benefit? Could some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 people 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stand to benefit from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it 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while the policy does not </a:t>
            </a:r>
            <a:r>
              <a:rPr lang="en-US" sz="2400" dirty="0" err="1">
                <a:solidFill>
                  <a:srgbClr val="000000"/>
                </a:solidFill>
                <a:latin typeface="Roboto"/>
                <a:ea typeface="Roboto"/>
                <a:cs typeface="Roboto"/>
              </a:rPr>
              <a:t>recognise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 them/take them into account?  </a:t>
            </a:r>
            <a:endParaRPr lang="en-US" sz="2400" dirty="0">
              <a:solidFill>
                <a:srgbClr val="331360"/>
              </a:solidFill>
              <a:latin typeface="Roboto"/>
              <a:ea typeface="Roboto"/>
              <a:cs typeface="Roboto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Could anyone be directly harmed by this policy? Could anyone be harmed indirectly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? 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Have these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groups </a:t>
            </a:r>
            <a:r>
              <a:rPr lang="en-US" sz="2400" dirty="0">
                <a:solidFill>
                  <a:srgbClr val="000000"/>
                </a:solidFill>
                <a:latin typeface="Roboto"/>
                <a:ea typeface="Roboto"/>
                <a:cs typeface="Roboto"/>
              </a:rPr>
              <a:t>been identified or considered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Roboto"/>
                <a:ea typeface="Roboto"/>
                <a:cs typeface="Roboto"/>
              </a:rPr>
              <a:t>? </a:t>
            </a:r>
            <a:endParaRPr lang="en-US" sz="2400" dirty="0">
              <a:latin typeface="Roboto"/>
              <a:ea typeface="Roboto"/>
              <a:cs typeface="Roboto"/>
            </a:endParaRPr>
          </a:p>
          <a:p>
            <a:endParaRPr lang="en-NL" sz="5400" dirty="0"/>
          </a:p>
        </p:txBody>
      </p:sp>
    </p:spTree>
    <p:extLst>
      <p:ext uri="{BB962C8B-B14F-4D97-AF65-F5344CB8AC3E}">
        <p14:creationId xmlns:p14="http://schemas.microsoft.com/office/powerpoint/2010/main" val="315990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5" descr="Background pattern&#10;&#10;Description automatically generated">
            <a:extLst>
              <a:ext uri="{FF2B5EF4-FFF2-40B4-BE49-F238E27FC236}">
                <a16:creationId xmlns:a16="http://schemas.microsoft.com/office/drawing/2014/main" id="{56520900-AB9B-F84B-8B09-FAEC0AC852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84" y="0"/>
            <a:ext cx="12192002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50900A-FE42-AA42-9EAD-55814CA0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2815" y="4788162"/>
            <a:ext cx="5112870" cy="1013356"/>
          </a:xfrm>
        </p:spPr>
        <p:txBody>
          <a:bodyPr anchor="ctr">
            <a:noAutofit/>
          </a:bodyPr>
          <a:lstStyle/>
          <a:p>
            <a:pPr algn="ctr"/>
            <a:r>
              <a:rPr lang="en-PT" sz="5000" dirty="0">
                <a:solidFill>
                  <a:schemeClr val="bg1"/>
                </a:solidFill>
                <a:latin typeface="Montserrat" pitchFamily="2" charset="77"/>
              </a:rPr>
              <a:t>THANK YOU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F44A8F84-C62C-DE47-BF81-8AC72EDC0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784" y="1605908"/>
            <a:ext cx="6916431" cy="2763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32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35A15-C8FC-AA13-E8A7-14CB7FF34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CB36F17F-08F1-77E9-AEFC-01FB0DA66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F9B23111-FB96-09AB-C9AB-9703BC881688}"/>
              </a:ext>
            </a:extLst>
          </p:cNvPr>
          <p:cNvSpPr/>
          <p:nvPr/>
        </p:nvSpPr>
        <p:spPr>
          <a:xfrm>
            <a:off x="3108208" y="2896519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2CD6B65-43EF-B214-CE42-F6396C515B00}"/>
              </a:ext>
            </a:extLst>
          </p:cNvPr>
          <p:cNvSpPr/>
          <p:nvPr/>
        </p:nvSpPr>
        <p:spPr>
          <a:xfrm>
            <a:off x="3108208" y="3833343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FDD25DE-CF3F-E20F-92EF-674C711C6969}"/>
              </a:ext>
            </a:extLst>
          </p:cNvPr>
          <p:cNvSpPr/>
          <p:nvPr/>
        </p:nvSpPr>
        <p:spPr>
          <a:xfrm>
            <a:off x="3108208" y="4770167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94346B2-D580-2AF1-532B-B8C265901416}"/>
              </a:ext>
            </a:extLst>
          </p:cNvPr>
          <p:cNvSpPr txBox="1">
            <a:spLocks/>
          </p:cNvSpPr>
          <p:nvPr/>
        </p:nvSpPr>
        <p:spPr>
          <a:xfrm>
            <a:off x="658705" y="11108"/>
            <a:ext cx="10919684" cy="13471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Montserrat"/>
                <a:ea typeface="Roboto"/>
                <a:cs typeface="Roboto"/>
              </a:rPr>
              <a:t>OBJECTIVES</a:t>
            </a: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algn="ctr"/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AC6F9DE1-6123-F0B7-2422-10B4E9F3D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04" y="5698123"/>
            <a:ext cx="2642220" cy="10555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2CBD221B-604C-075F-7B9B-5920215326FA}"/>
              </a:ext>
            </a:extLst>
          </p:cNvPr>
          <p:cNvSpPr txBox="1"/>
          <p:nvPr/>
        </p:nvSpPr>
        <p:spPr>
          <a:xfrm>
            <a:off x="3336015" y="3019470"/>
            <a:ext cx="2799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2. </a:t>
            </a:r>
            <a:r>
              <a:rPr lang="en-US" sz="2800" dirty="0" err="1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Humanise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941E454-0B9A-D223-25E6-F749C48BB21C}"/>
              </a:ext>
            </a:extLst>
          </p:cNvPr>
          <p:cNvSpPr txBox="1"/>
          <p:nvPr/>
        </p:nvSpPr>
        <p:spPr>
          <a:xfrm>
            <a:off x="3336015" y="3968988"/>
            <a:ext cx="2372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3. Expose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D1E8128-3318-FB92-3098-C3517DB15858}"/>
              </a:ext>
            </a:extLst>
          </p:cNvPr>
          <p:cNvSpPr txBox="1"/>
          <p:nvPr/>
        </p:nvSpPr>
        <p:spPr>
          <a:xfrm>
            <a:off x="3336012" y="4893119"/>
            <a:ext cx="2777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4. Framing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782D633-C8E0-5DF4-EAB4-4BD8863BB5AB}"/>
              </a:ext>
            </a:extLst>
          </p:cNvPr>
          <p:cNvSpPr txBox="1"/>
          <p:nvPr/>
        </p:nvSpPr>
        <p:spPr>
          <a:xfrm>
            <a:off x="8177440" y="1875415"/>
            <a:ext cx="329352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Provides a roadmap for the policy analysis process.</a:t>
            </a:r>
          </a:p>
          <a:p>
            <a:endParaRPr lang="nl-NL" dirty="0"/>
          </a:p>
        </p:txBody>
      </p:sp>
      <p:sp>
        <p:nvSpPr>
          <p:cNvPr id="13" name="Pijl: vijfhoek 12">
            <a:extLst>
              <a:ext uri="{FF2B5EF4-FFF2-40B4-BE49-F238E27FC236}">
                <a16:creationId xmlns:a16="http://schemas.microsoft.com/office/drawing/2014/main" id="{17B62402-457B-0E00-FFEF-DE4313CBAE9B}"/>
              </a:ext>
            </a:extLst>
          </p:cNvPr>
          <p:cNvSpPr/>
          <p:nvPr/>
        </p:nvSpPr>
        <p:spPr>
          <a:xfrm>
            <a:off x="3830098" y="1942637"/>
            <a:ext cx="3609208" cy="78181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DEA4757-4D26-A5AD-4162-F2C2C3A58EEC}"/>
              </a:ext>
            </a:extLst>
          </p:cNvPr>
          <p:cNvSpPr txBox="1"/>
          <p:nvPr/>
        </p:nvSpPr>
        <p:spPr>
          <a:xfrm>
            <a:off x="4057905" y="1183729"/>
            <a:ext cx="2336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endParaRPr lang="en-US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1. Roadmap</a:t>
            </a:r>
          </a:p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0330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3BF0E-1420-9682-25BF-8F59578C3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DC352670-EE2F-1537-B596-D34EC0C2F79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8C8BDFFA-17E5-7724-794F-B436B0D1B7F1}"/>
              </a:ext>
            </a:extLst>
          </p:cNvPr>
          <p:cNvSpPr/>
          <p:nvPr/>
        </p:nvSpPr>
        <p:spPr>
          <a:xfrm>
            <a:off x="3108208" y="3801258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86EBBD-309D-A25C-FFEE-9445FC6222FF}"/>
              </a:ext>
            </a:extLst>
          </p:cNvPr>
          <p:cNvSpPr/>
          <p:nvPr/>
        </p:nvSpPr>
        <p:spPr>
          <a:xfrm>
            <a:off x="3124247" y="1949098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856503B6-0239-D26D-FA43-16A3249B4C55}"/>
              </a:ext>
            </a:extLst>
          </p:cNvPr>
          <p:cNvSpPr/>
          <p:nvPr/>
        </p:nvSpPr>
        <p:spPr>
          <a:xfrm>
            <a:off x="3124247" y="4751231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1FA93C7-2CB0-FCC8-E8D4-3380E571DEED}"/>
              </a:ext>
            </a:extLst>
          </p:cNvPr>
          <p:cNvSpPr txBox="1">
            <a:spLocks/>
          </p:cNvSpPr>
          <p:nvPr/>
        </p:nvSpPr>
        <p:spPr>
          <a:xfrm>
            <a:off x="658705" y="11108"/>
            <a:ext cx="10919684" cy="13471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Montserrat"/>
                <a:ea typeface="Roboto"/>
                <a:cs typeface="Roboto"/>
              </a:rPr>
              <a:t>OBJECTIVES</a:t>
            </a: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algn="ctr"/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42C94976-991E-67AB-B057-2E40B5E068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04" y="5698123"/>
            <a:ext cx="2642220" cy="10555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4C866A8-7725-C802-DF18-41F1CAC3E25C}"/>
              </a:ext>
            </a:extLst>
          </p:cNvPr>
          <p:cNvSpPr txBox="1"/>
          <p:nvPr/>
        </p:nvSpPr>
        <p:spPr>
          <a:xfrm>
            <a:off x="3352051" y="1635674"/>
            <a:ext cx="2336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</a:rPr>
              <a:t>1. Roadmap</a:t>
            </a:r>
          </a:p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84151A8-8C5D-7FDA-053B-A96ABF956891}"/>
              </a:ext>
            </a:extLst>
          </p:cNvPr>
          <p:cNvSpPr txBox="1"/>
          <p:nvPr/>
        </p:nvSpPr>
        <p:spPr>
          <a:xfrm>
            <a:off x="3336015" y="3936903"/>
            <a:ext cx="2372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3. Expose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521F5AC-B332-5799-8D95-C9043A22BE20}"/>
              </a:ext>
            </a:extLst>
          </p:cNvPr>
          <p:cNvSpPr txBox="1"/>
          <p:nvPr/>
        </p:nvSpPr>
        <p:spPr>
          <a:xfrm>
            <a:off x="3352051" y="4874183"/>
            <a:ext cx="2777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4. Framing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3476CDB-5325-363B-6F6A-1E376B667402}"/>
              </a:ext>
            </a:extLst>
          </p:cNvPr>
          <p:cNvSpPr txBox="1"/>
          <p:nvPr/>
        </p:nvSpPr>
        <p:spPr>
          <a:xfrm>
            <a:off x="8177440" y="2718223"/>
            <a:ext cx="3293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Humanises</a:t>
            </a:r>
            <a:r>
              <a:rPr lang="en-US" sz="2800" dirty="0"/>
              <a:t> policies and the policy- making process.</a:t>
            </a:r>
            <a:endParaRPr lang="nl-NL" dirty="0"/>
          </a:p>
        </p:txBody>
      </p:sp>
      <p:sp>
        <p:nvSpPr>
          <p:cNvPr id="13" name="Pijl: vijfhoek 12">
            <a:extLst>
              <a:ext uri="{FF2B5EF4-FFF2-40B4-BE49-F238E27FC236}">
                <a16:creationId xmlns:a16="http://schemas.microsoft.com/office/drawing/2014/main" id="{1DD97E3C-AC26-0485-FBCE-FD38E665C937}"/>
              </a:ext>
            </a:extLst>
          </p:cNvPr>
          <p:cNvSpPr/>
          <p:nvPr/>
        </p:nvSpPr>
        <p:spPr>
          <a:xfrm>
            <a:off x="3830098" y="2874568"/>
            <a:ext cx="3609208" cy="78181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F1AF508-496B-1E86-1829-46D7CF67A8C9}"/>
              </a:ext>
            </a:extLst>
          </p:cNvPr>
          <p:cNvSpPr txBox="1"/>
          <p:nvPr/>
        </p:nvSpPr>
        <p:spPr>
          <a:xfrm>
            <a:off x="4073956" y="2987385"/>
            <a:ext cx="2799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2. </a:t>
            </a:r>
            <a:r>
              <a:rPr lang="en-US" sz="28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Humanise</a:t>
            </a:r>
            <a:endParaRPr lang="nl-NL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5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57F18-4330-37CC-0330-86F8F2166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EBDCE67F-F32F-41FC-35FF-70A68212FA6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86E04F82-13DE-5B47-1067-497316071D31}"/>
              </a:ext>
            </a:extLst>
          </p:cNvPr>
          <p:cNvSpPr/>
          <p:nvPr/>
        </p:nvSpPr>
        <p:spPr>
          <a:xfrm>
            <a:off x="3108208" y="2880476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C095518-B9FB-12A7-0BED-A5EC9748C882}"/>
              </a:ext>
            </a:extLst>
          </p:cNvPr>
          <p:cNvSpPr/>
          <p:nvPr/>
        </p:nvSpPr>
        <p:spPr>
          <a:xfrm>
            <a:off x="3124247" y="1965140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F98995F-2B41-A7C6-13B9-5F9782D495E2}"/>
              </a:ext>
            </a:extLst>
          </p:cNvPr>
          <p:cNvSpPr/>
          <p:nvPr/>
        </p:nvSpPr>
        <p:spPr>
          <a:xfrm>
            <a:off x="3108208" y="4713252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86D7E26-78F9-775E-E03B-98EF19514555}"/>
              </a:ext>
            </a:extLst>
          </p:cNvPr>
          <p:cNvSpPr txBox="1">
            <a:spLocks/>
          </p:cNvSpPr>
          <p:nvPr/>
        </p:nvSpPr>
        <p:spPr>
          <a:xfrm>
            <a:off x="658705" y="11108"/>
            <a:ext cx="10919684" cy="13471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Montserrat"/>
                <a:ea typeface="Roboto"/>
                <a:cs typeface="Roboto"/>
              </a:rPr>
              <a:t>OBJECTIVES</a:t>
            </a: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algn="ctr"/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CDA2124F-97C2-8303-DC55-33652D243D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04" y="5698123"/>
            <a:ext cx="2642220" cy="10555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C1627C60-B5A7-30F2-83AB-0939ACE38760}"/>
              </a:ext>
            </a:extLst>
          </p:cNvPr>
          <p:cNvSpPr txBox="1"/>
          <p:nvPr/>
        </p:nvSpPr>
        <p:spPr>
          <a:xfrm>
            <a:off x="3352051" y="1651716"/>
            <a:ext cx="2336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</a:rPr>
              <a:t>1. Roadmap</a:t>
            </a:r>
          </a:p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D0E0792-4F0C-555A-236A-A8AD34E0BD24}"/>
              </a:ext>
            </a:extLst>
          </p:cNvPr>
          <p:cNvSpPr txBox="1"/>
          <p:nvPr/>
        </p:nvSpPr>
        <p:spPr>
          <a:xfrm>
            <a:off x="3336015" y="3003427"/>
            <a:ext cx="2799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2. </a:t>
            </a:r>
            <a:r>
              <a:rPr lang="en-US" sz="2800" dirty="0" err="1"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Humanise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9E81DED-36F2-06D4-3301-70C37E0CCB5E}"/>
              </a:ext>
            </a:extLst>
          </p:cNvPr>
          <p:cNvSpPr txBox="1"/>
          <p:nvPr/>
        </p:nvSpPr>
        <p:spPr>
          <a:xfrm>
            <a:off x="3336012" y="4836204"/>
            <a:ext cx="2777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1360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4. Framing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394FAA1-F258-98DE-BC51-17E083563876}"/>
              </a:ext>
            </a:extLst>
          </p:cNvPr>
          <p:cNvSpPr txBox="1"/>
          <p:nvPr/>
        </p:nvSpPr>
        <p:spPr>
          <a:xfrm>
            <a:off x="8177440" y="3686793"/>
            <a:ext cx="3293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Exposes power imbalances. </a:t>
            </a:r>
          </a:p>
        </p:txBody>
      </p:sp>
      <p:sp>
        <p:nvSpPr>
          <p:cNvPr id="9" name="Pijl: vijfhoek 8">
            <a:extLst>
              <a:ext uri="{FF2B5EF4-FFF2-40B4-BE49-F238E27FC236}">
                <a16:creationId xmlns:a16="http://schemas.microsoft.com/office/drawing/2014/main" id="{B74DE652-F9B9-87B9-6162-8EAF56559EF9}"/>
              </a:ext>
            </a:extLst>
          </p:cNvPr>
          <p:cNvSpPr/>
          <p:nvPr/>
        </p:nvSpPr>
        <p:spPr>
          <a:xfrm>
            <a:off x="3830098" y="3797916"/>
            <a:ext cx="3609208" cy="78181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0FF45EA-A200-ACEF-C221-99E6D63F00E8}"/>
              </a:ext>
            </a:extLst>
          </p:cNvPr>
          <p:cNvSpPr txBox="1"/>
          <p:nvPr/>
        </p:nvSpPr>
        <p:spPr>
          <a:xfrm>
            <a:off x="4067936" y="3932062"/>
            <a:ext cx="2372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3. Expose</a:t>
            </a:r>
            <a:endParaRPr lang="nl-NL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22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384F47-B562-CB30-6708-C340F3680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CD054FEE-9FE7-FB7A-0026-E5562B8D7C0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CB873A9A-77B6-4047-9B30-DE2C05B6866F}"/>
              </a:ext>
            </a:extLst>
          </p:cNvPr>
          <p:cNvSpPr/>
          <p:nvPr/>
        </p:nvSpPr>
        <p:spPr>
          <a:xfrm>
            <a:off x="3108208" y="2896518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B2F7FD4-71D6-B6BB-EDCF-8D2971EB0C1D}"/>
              </a:ext>
            </a:extLst>
          </p:cNvPr>
          <p:cNvSpPr/>
          <p:nvPr/>
        </p:nvSpPr>
        <p:spPr>
          <a:xfrm>
            <a:off x="3124244" y="3833342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C8BBF75-E905-C5D7-51CC-790B3E25C7DC}"/>
              </a:ext>
            </a:extLst>
          </p:cNvPr>
          <p:cNvSpPr/>
          <p:nvPr/>
        </p:nvSpPr>
        <p:spPr>
          <a:xfrm>
            <a:off x="3124247" y="1981182"/>
            <a:ext cx="3293520" cy="769125"/>
          </a:xfrm>
          <a:prstGeom prst="rect">
            <a:avLst/>
          </a:prstGeom>
          <a:solidFill>
            <a:srgbClr val="F1E2FE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9F9164F-B34C-2A43-608C-BE5668D39E87}"/>
              </a:ext>
            </a:extLst>
          </p:cNvPr>
          <p:cNvSpPr txBox="1">
            <a:spLocks/>
          </p:cNvSpPr>
          <p:nvPr/>
        </p:nvSpPr>
        <p:spPr>
          <a:xfrm>
            <a:off x="658705" y="11108"/>
            <a:ext cx="10919684" cy="13471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Montserrat"/>
                <a:ea typeface="Roboto"/>
                <a:cs typeface="Roboto"/>
              </a:rPr>
              <a:t>OBJECTIVES</a:t>
            </a: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algn="ctr"/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4E6EB903-8EBA-476D-3B42-0C1CC7BFD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04" y="5698123"/>
            <a:ext cx="2642220" cy="10555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CD6DAC5-6F89-AEA1-3828-B20616481933}"/>
              </a:ext>
            </a:extLst>
          </p:cNvPr>
          <p:cNvSpPr txBox="1"/>
          <p:nvPr/>
        </p:nvSpPr>
        <p:spPr>
          <a:xfrm>
            <a:off x="3352051" y="1667758"/>
            <a:ext cx="2336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</a:rPr>
              <a:t>1. Roadmap</a:t>
            </a:r>
          </a:p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3126C72-C385-CC4A-C7E8-372409A4B32B}"/>
              </a:ext>
            </a:extLst>
          </p:cNvPr>
          <p:cNvSpPr txBox="1"/>
          <p:nvPr/>
        </p:nvSpPr>
        <p:spPr>
          <a:xfrm>
            <a:off x="3336015" y="3019469"/>
            <a:ext cx="2799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2. </a:t>
            </a:r>
            <a:r>
              <a:rPr lang="en-US" sz="2800" dirty="0" err="1"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Humanise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20FB12-322E-544F-3600-F483221B7284}"/>
              </a:ext>
            </a:extLst>
          </p:cNvPr>
          <p:cNvSpPr txBox="1"/>
          <p:nvPr/>
        </p:nvSpPr>
        <p:spPr>
          <a:xfrm>
            <a:off x="3352051" y="3968987"/>
            <a:ext cx="2372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3. Expose</a:t>
            </a:r>
            <a:endParaRPr lang="nl-NL" sz="2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C7404D8-6EA6-F62B-F1F6-3DA06FF555E3}"/>
              </a:ext>
            </a:extLst>
          </p:cNvPr>
          <p:cNvSpPr txBox="1"/>
          <p:nvPr/>
        </p:nvSpPr>
        <p:spPr>
          <a:xfrm>
            <a:off x="8177440" y="4635706"/>
            <a:ext cx="329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Roboto"/>
                <a:ea typeface="Roboto"/>
                <a:cs typeface="Roboto"/>
              </a:rPr>
              <a:t>Interrogates how problems and solutions are framed.</a:t>
            </a:r>
          </a:p>
        </p:txBody>
      </p:sp>
      <p:sp>
        <p:nvSpPr>
          <p:cNvPr id="9" name="Pijl: vijfhoek 8">
            <a:extLst>
              <a:ext uri="{FF2B5EF4-FFF2-40B4-BE49-F238E27FC236}">
                <a16:creationId xmlns:a16="http://schemas.microsoft.com/office/drawing/2014/main" id="{804A2784-C31C-8493-3C67-1FD3FEFAAB89}"/>
              </a:ext>
            </a:extLst>
          </p:cNvPr>
          <p:cNvSpPr/>
          <p:nvPr/>
        </p:nvSpPr>
        <p:spPr>
          <a:xfrm>
            <a:off x="3830098" y="4781917"/>
            <a:ext cx="3609208" cy="78181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3071004-4322-CBEB-5F99-A3FD3ED091A1}"/>
              </a:ext>
            </a:extLst>
          </p:cNvPr>
          <p:cNvSpPr txBox="1"/>
          <p:nvPr/>
        </p:nvSpPr>
        <p:spPr>
          <a:xfrm>
            <a:off x="4057902" y="4904869"/>
            <a:ext cx="3609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4. Framing</a:t>
            </a:r>
            <a:endParaRPr lang="nl-NL" sz="28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5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927;p36">
            <a:extLst>
              <a:ext uri="{FF2B5EF4-FFF2-40B4-BE49-F238E27FC236}">
                <a16:creationId xmlns:a16="http://schemas.microsoft.com/office/drawing/2014/main" id="{5D392D26-4E4F-CB4B-97B3-A27FC7420AF5}"/>
              </a:ext>
            </a:extLst>
          </p:cNvPr>
          <p:cNvSpPr/>
          <p:nvPr/>
        </p:nvSpPr>
        <p:spPr>
          <a:xfrm>
            <a:off x="1667633" y="2307488"/>
            <a:ext cx="802033" cy="611297"/>
          </a:xfrm>
          <a:custGeom>
            <a:avLst/>
            <a:gdLst/>
            <a:ahLst/>
            <a:cxnLst/>
            <a:rect l="l" t="t" r="r" b="b"/>
            <a:pathLst>
              <a:path w="33135" h="25255" extrusionOk="0">
                <a:moveTo>
                  <a:pt x="31743" y="8044"/>
                </a:moveTo>
                <a:lnTo>
                  <a:pt x="31743" y="8044"/>
                </a:lnTo>
                <a:cubicBezTo>
                  <a:pt x="31743" y="8044"/>
                  <a:pt x="31743" y="8044"/>
                  <a:pt x="31744" y="8044"/>
                </a:cubicBezTo>
                <a:lnTo>
                  <a:pt x="31744" y="8044"/>
                </a:lnTo>
                <a:cubicBezTo>
                  <a:pt x="31743" y="8044"/>
                  <a:pt x="31743" y="8044"/>
                  <a:pt x="31743" y="8044"/>
                </a:cubicBezTo>
                <a:close/>
                <a:moveTo>
                  <a:pt x="27116" y="9895"/>
                </a:moveTo>
                <a:lnTo>
                  <a:pt x="27116" y="9895"/>
                </a:lnTo>
                <a:cubicBezTo>
                  <a:pt x="26617" y="10235"/>
                  <a:pt x="26101" y="10556"/>
                  <a:pt x="25570" y="10860"/>
                </a:cubicBezTo>
                <a:cubicBezTo>
                  <a:pt x="24852" y="11100"/>
                  <a:pt x="24064" y="11394"/>
                  <a:pt x="22888" y="11705"/>
                </a:cubicBezTo>
                <a:cubicBezTo>
                  <a:pt x="22843" y="11719"/>
                  <a:pt x="22796" y="11730"/>
                  <a:pt x="22751" y="11743"/>
                </a:cubicBezTo>
                <a:cubicBezTo>
                  <a:pt x="23633" y="11281"/>
                  <a:pt x="24527" y="10836"/>
                  <a:pt x="25427" y="10402"/>
                </a:cubicBezTo>
                <a:lnTo>
                  <a:pt x="25765" y="10248"/>
                </a:lnTo>
                <a:cubicBezTo>
                  <a:pt x="25943" y="10203"/>
                  <a:pt x="26117" y="10159"/>
                  <a:pt x="26295" y="10111"/>
                </a:cubicBezTo>
                <a:cubicBezTo>
                  <a:pt x="26569" y="10039"/>
                  <a:pt x="26843" y="9968"/>
                  <a:pt x="27116" y="9895"/>
                </a:cubicBezTo>
                <a:close/>
                <a:moveTo>
                  <a:pt x="23415" y="10843"/>
                </a:moveTo>
                <a:cubicBezTo>
                  <a:pt x="22498" y="11367"/>
                  <a:pt x="21560" y="11853"/>
                  <a:pt x="20603" y="12294"/>
                </a:cubicBezTo>
                <a:cubicBezTo>
                  <a:pt x="19980" y="12448"/>
                  <a:pt x="19357" y="12602"/>
                  <a:pt x="18731" y="12749"/>
                </a:cubicBezTo>
                <a:cubicBezTo>
                  <a:pt x="19401" y="12400"/>
                  <a:pt x="20058" y="12034"/>
                  <a:pt x="20705" y="11644"/>
                </a:cubicBezTo>
                <a:cubicBezTo>
                  <a:pt x="20907" y="11538"/>
                  <a:pt x="21105" y="11428"/>
                  <a:pt x="21307" y="11323"/>
                </a:cubicBezTo>
                <a:cubicBezTo>
                  <a:pt x="21362" y="11312"/>
                  <a:pt x="21416" y="11305"/>
                  <a:pt x="21475" y="11295"/>
                </a:cubicBezTo>
                <a:cubicBezTo>
                  <a:pt x="21879" y="11212"/>
                  <a:pt x="22279" y="11121"/>
                  <a:pt x="22679" y="11024"/>
                </a:cubicBezTo>
                <a:cubicBezTo>
                  <a:pt x="22926" y="10966"/>
                  <a:pt x="23169" y="10905"/>
                  <a:pt x="23415" y="10843"/>
                </a:cubicBezTo>
                <a:close/>
                <a:moveTo>
                  <a:pt x="22641" y="12441"/>
                </a:moveTo>
                <a:lnTo>
                  <a:pt x="22641" y="12441"/>
                </a:lnTo>
                <a:cubicBezTo>
                  <a:pt x="22618" y="12452"/>
                  <a:pt x="22594" y="12465"/>
                  <a:pt x="22573" y="12475"/>
                </a:cubicBezTo>
                <a:cubicBezTo>
                  <a:pt x="22566" y="12479"/>
                  <a:pt x="22559" y="12479"/>
                  <a:pt x="22550" y="12482"/>
                </a:cubicBezTo>
                <a:cubicBezTo>
                  <a:pt x="21724" y="12725"/>
                  <a:pt x="20897" y="12961"/>
                  <a:pt x="20066" y="13190"/>
                </a:cubicBezTo>
                <a:cubicBezTo>
                  <a:pt x="20072" y="13187"/>
                  <a:pt x="20076" y="13183"/>
                  <a:pt x="20079" y="13183"/>
                </a:cubicBezTo>
                <a:cubicBezTo>
                  <a:pt x="20870" y="12957"/>
                  <a:pt x="21659" y="12731"/>
                  <a:pt x="22447" y="12496"/>
                </a:cubicBezTo>
                <a:cubicBezTo>
                  <a:pt x="22512" y="12475"/>
                  <a:pt x="22577" y="12458"/>
                  <a:pt x="22641" y="12441"/>
                </a:cubicBezTo>
                <a:close/>
                <a:moveTo>
                  <a:pt x="6839" y="15182"/>
                </a:moveTo>
                <a:cubicBezTo>
                  <a:pt x="6757" y="15209"/>
                  <a:pt x="6671" y="15229"/>
                  <a:pt x="6583" y="15233"/>
                </a:cubicBezTo>
                <a:cubicBezTo>
                  <a:pt x="6519" y="15252"/>
                  <a:pt x="6456" y="15262"/>
                  <a:pt x="6394" y="15262"/>
                </a:cubicBezTo>
                <a:cubicBezTo>
                  <a:pt x="6338" y="15262"/>
                  <a:pt x="6284" y="15254"/>
                  <a:pt x="6230" y="15240"/>
                </a:cubicBezTo>
                <a:cubicBezTo>
                  <a:pt x="6432" y="15229"/>
                  <a:pt x="6637" y="15209"/>
                  <a:pt x="6839" y="15182"/>
                </a:cubicBezTo>
                <a:close/>
                <a:moveTo>
                  <a:pt x="25331" y="15921"/>
                </a:moveTo>
                <a:lnTo>
                  <a:pt x="25331" y="15921"/>
                </a:lnTo>
                <a:cubicBezTo>
                  <a:pt x="25280" y="15965"/>
                  <a:pt x="25228" y="16009"/>
                  <a:pt x="25177" y="16054"/>
                </a:cubicBezTo>
                <a:cubicBezTo>
                  <a:pt x="25166" y="16057"/>
                  <a:pt x="25156" y="16061"/>
                  <a:pt x="25143" y="16064"/>
                </a:cubicBezTo>
                <a:cubicBezTo>
                  <a:pt x="25204" y="16013"/>
                  <a:pt x="25266" y="15965"/>
                  <a:pt x="25331" y="15921"/>
                </a:cubicBezTo>
                <a:close/>
                <a:moveTo>
                  <a:pt x="23917" y="17358"/>
                </a:moveTo>
                <a:cubicBezTo>
                  <a:pt x="23925" y="17375"/>
                  <a:pt x="23928" y="17391"/>
                  <a:pt x="23938" y="17412"/>
                </a:cubicBezTo>
                <a:cubicBezTo>
                  <a:pt x="23917" y="17440"/>
                  <a:pt x="23897" y="17467"/>
                  <a:pt x="23880" y="17494"/>
                </a:cubicBezTo>
                <a:cubicBezTo>
                  <a:pt x="23890" y="17446"/>
                  <a:pt x="23900" y="17402"/>
                  <a:pt x="23917" y="17358"/>
                </a:cubicBezTo>
                <a:close/>
                <a:moveTo>
                  <a:pt x="23110" y="15017"/>
                </a:moveTo>
                <a:lnTo>
                  <a:pt x="23110" y="15017"/>
                </a:lnTo>
                <a:cubicBezTo>
                  <a:pt x="19747" y="16064"/>
                  <a:pt x="16340" y="16954"/>
                  <a:pt x="12894" y="17675"/>
                </a:cubicBezTo>
                <a:cubicBezTo>
                  <a:pt x="12959" y="17631"/>
                  <a:pt x="13025" y="17583"/>
                  <a:pt x="13093" y="17542"/>
                </a:cubicBezTo>
                <a:cubicBezTo>
                  <a:pt x="14064" y="17313"/>
                  <a:pt x="15037" y="17083"/>
                  <a:pt x="16008" y="16857"/>
                </a:cubicBezTo>
                <a:cubicBezTo>
                  <a:pt x="18283" y="16358"/>
                  <a:pt x="20534" y="15774"/>
                  <a:pt x="22765" y="15103"/>
                </a:cubicBezTo>
                <a:cubicBezTo>
                  <a:pt x="22878" y="15076"/>
                  <a:pt x="22994" y="15048"/>
                  <a:pt x="23110" y="15017"/>
                </a:cubicBezTo>
                <a:close/>
                <a:moveTo>
                  <a:pt x="24770" y="17833"/>
                </a:moveTo>
                <a:cubicBezTo>
                  <a:pt x="24708" y="17898"/>
                  <a:pt x="24650" y="17963"/>
                  <a:pt x="24588" y="18032"/>
                </a:cubicBezTo>
                <a:cubicBezTo>
                  <a:pt x="24585" y="17983"/>
                  <a:pt x="24585" y="17936"/>
                  <a:pt x="24585" y="17888"/>
                </a:cubicBezTo>
                <a:cubicBezTo>
                  <a:pt x="24647" y="17871"/>
                  <a:pt x="24708" y="17853"/>
                  <a:pt x="24770" y="17833"/>
                </a:cubicBezTo>
                <a:close/>
                <a:moveTo>
                  <a:pt x="24858" y="15520"/>
                </a:moveTo>
                <a:lnTo>
                  <a:pt x="24858" y="15520"/>
                </a:lnTo>
                <a:cubicBezTo>
                  <a:pt x="24664" y="15613"/>
                  <a:pt x="24475" y="15722"/>
                  <a:pt x="24298" y="15856"/>
                </a:cubicBezTo>
                <a:cubicBezTo>
                  <a:pt x="24020" y="16074"/>
                  <a:pt x="23818" y="16300"/>
                  <a:pt x="23633" y="16574"/>
                </a:cubicBezTo>
                <a:cubicBezTo>
                  <a:pt x="22553" y="16926"/>
                  <a:pt x="21457" y="17234"/>
                  <a:pt x="20349" y="17498"/>
                </a:cubicBezTo>
                <a:cubicBezTo>
                  <a:pt x="18817" y="17942"/>
                  <a:pt x="17270" y="18315"/>
                  <a:pt x="15703" y="18623"/>
                </a:cubicBezTo>
                <a:cubicBezTo>
                  <a:pt x="14154" y="18992"/>
                  <a:pt x="12590" y="19308"/>
                  <a:pt x="11017" y="19571"/>
                </a:cubicBezTo>
                <a:cubicBezTo>
                  <a:pt x="11040" y="19523"/>
                  <a:pt x="11067" y="19472"/>
                  <a:pt x="11091" y="19423"/>
                </a:cubicBezTo>
                <a:cubicBezTo>
                  <a:pt x="11181" y="19304"/>
                  <a:pt x="11269" y="19188"/>
                  <a:pt x="11358" y="19068"/>
                </a:cubicBezTo>
                <a:cubicBezTo>
                  <a:pt x="14533" y="18243"/>
                  <a:pt x="17715" y="17453"/>
                  <a:pt x="20879" y="16581"/>
                </a:cubicBezTo>
                <a:cubicBezTo>
                  <a:pt x="22196" y="16201"/>
                  <a:pt x="23524" y="15848"/>
                  <a:pt x="24858" y="15520"/>
                </a:cubicBezTo>
                <a:close/>
                <a:moveTo>
                  <a:pt x="23305" y="17124"/>
                </a:moveTo>
                <a:lnTo>
                  <a:pt x="23305" y="17124"/>
                </a:lnTo>
                <a:cubicBezTo>
                  <a:pt x="23186" y="17358"/>
                  <a:pt x="23083" y="17614"/>
                  <a:pt x="23087" y="17874"/>
                </a:cubicBezTo>
                <a:cubicBezTo>
                  <a:pt x="21475" y="18329"/>
                  <a:pt x="19850" y="18743"/>
                  <a:pt x="18214" y="19115"/>
                </a:cubicBezTo>
                <a:cubicBezTo>
                  <a:pt x="15697" y="19687"/>
                  <a:pt x="13161" y="20180"/>
                  <a:pt x="10613" y="20598"/>
                </a:cubicBezTo>
                <a:cubicBezTo>
                  <a:pt x="13278" y="19964"/>
                  <a:pt x="15926" y="19267"/>
                  <a:pt x="18557" y="18500"/>
                </a:cubicBezTo>
                <a:cubicBezTo>
                  <a:pt x="20137" y="18038"/>
                  <a:pt x="21721" y="17580"/>
                  <a:pt x="23305" y="17124"/>
                </a:cubicBezTo>
                <a:close/>
                <a:moveTo>
                  <a:pt x="15036" y="0"/>
                </a:moveTo>
                <a:cubicBezTo>
                  <a:pt x="15023" y="0"/>
                  <a:pt x="15009" y="0"/>
                  <a:pt x="14996" y="1"/>
                </a:cubicBezTo>
                <a:cubicBezTo>
                  <a:pt x="13862" y="395"/>
                  <a:pt x="12754" y="843"/>
                  <a:pt x="11666" y="1339"/>
                </a:cubicBezTo>
                <a:cubicBezTo>
                  <a:pt x="11636" y="1350"/>
                  <a:pt x="11604" y="1364"/>
                  <a:pt x="11574" y="1373"/>
                </a:cubicBezTo>
                <a:cubicBezTo>
                  <a:pt x="10250" y="1921"/>
                  <a:pt x="8961" y="2540"/>
                  <a:pt x="7708" y="3231"/>
                </a:cubicBezTo>
                <a:cubicBezTo>
                  <a:pt x="6850" y="3652"/>
                  <a:pt x="6018" y="4121"/>
                  <a:pt x="5217" y="4634"/>
                </a:cubicBezTo>
                <a:cubicBezTo>
                  <a:pt x="3982" y="5329"/>
                  <a:pt x="2816" y="6126"/>
                  <a:pt x="1721" y="7029"/>
                </a:cubicBezTo>
                <a:cubicBezTo>
                  <a:pt x="1581" y="7132"/>
                  <a:pt x="1604" y="7234"/>
                  <a:pt x="1683" y="7323"/>
                </a:cubicBezTo>
                <a:cubicBezTo>
                  <a:pt x="1526" y="7435"/>
                  <a:pt x="1369" y="7549"/>
                  <a:pt x="1211" y="7665"/>
                </a:cubicBezTo>
                <a:cubicBezTo>
                  <a:pt x="1033" y="7792"/>
                  <a:pt x="1126" y="7918"/>
                  <a:pt x="1283" y="8021"/>
                </a:cubicBezTo>
                <a:cubicBezTo>
                  <a:pt x="1099" y="8158"/>
                  <a:pt x="914" y="8298"/>
                  <a:pt x="732" y="8441"/>
                </a:cubicBezTo>
                <a:cubicBezTo>
                  <a:pt x="581" y="8551"/>
                  <a:pt x="633" y="8654"/>
                  <a:pt x="750" y="8736"/>
                </a:cubicBezTo>
                <a:cubicBezTo>
                  <a:pt x="732" y="8774"/>
                  <a:pt x="746" y="8821"/>
                  <a:pt x="801" y="8880"/>
                </a:cubicBezTo>
                <a:cubicBezTo>
                  <a:pt x="889" y="8945"/>
                  <a:pt x="982" y="8996"/>
                  <a:pt x="1078" y="9044"/>
                </a:cubicBezTo>
                <a:cubicBezTo>
                  <a:pt x="862" y="9208"/>
                  <a:pt x="643" y="9369"/>
                  <a:pt x="431" y="9537"/>
                </a:cubicBezTo>
                <a:cubicBezTo>
                  <a:pt x="0" y="9845"/>
                  <a:pt x="1194" y="10033"/>
                  <a:pt x="1225" y="10039"/>
                </a:cubicBezTo>
                <a:cubicBezTo>
                  <a:pt x="1269" y="10050"/>
                  <a:pt x="1317" y="10056"/>
                  <a:pt x="1361" y="10067"/>
                </a:cubicBezTo>
                <a:cubicBezTo>
                  <a:pt x="1129" y="10238"/>
                  <a:pt x="893" y="10405"/>
                  <a:pt x="663" y="10584"/>
                </a:cubicBezTo>
                <a:cubicBezTo>
                  <a:pt x="606" y="10625"/>
                  <a:pt x="578" y="10662"/>
                  <a:pt x="571" y="10696"/>
                </a:cubicBezTo>
                <a:cubicBezTo>
                  <a:pt x="524" y="10730"/>
                  <a:pt x="475" y="10768"/>
                  <a:pt x="428" y="10806"/>
                </a:cubicBezTo>
                <a:cubicBezTo>
                  <a:pt x="10" y="11105"/>
                  <a:pt x="1151" y="11209"/>
                  <a:pt x="1157" y="11209"/>
                </a:cubicBezTo>
                <a:cubicBezTo>
                  <a:pt x="1157" y="11209"/>
                  <a:pt x="1157" y="11209"/>
                  <a:pt x="1157" y="11209"/>
                </a:cubicBezTo>
                <a:lnTo>
                  <a:pt x="1157" y="11209"/>
                </a:lnTo>
                <a:cubicBezTo>
                  <a:pt x="1482" y="11247"/>
                  <a:pt x="1810" y="11271"/>
                  <a:pt x="2135" y="11291"/>
                </a:cubicBezTo>
                <a:cubicBezTo>
                  <a:pt x="1714" y="11589"/>
                  <a:pt x="1300" y="11894"/>
                  <a:pt x="897" y="12212"/>
                </a:cubicBezTo>
                <a:cubicBezTo>
                  <a:pt x="481" y="12511"/>
                  <a:pt x="1602" y="12523"/>
                  <a:pt x="1691" y="12523"/>
                </a:cubicBezTo>
                <a:cubicBezTo>
                  <a:pt x="1699" y="12523"/>
                  <a:pt x="1699" y="12523"/>
                  <a:pt x="1690" y="12523"/>
                </a:cubicBezTo>
                <a:cubicBezTo>
                  <a:pt x="2087" y="12516"/>
                  <a:pt x="2481" y="12499"/>
                  <a:pt x="2877" y="12472"/>
                </a:cubicBezTo>
                <a:lnTo>
                  <a:pt x="2877" y="12472"/>
                </a:lnTo>
                <a:cubicBezTo>
                  <a:pt x="2477" y="12752"/>
                  <a:pt x="2080" y="13039"/>
                  <a:pt x="1690" y="13334"/>
                </a:cubicBezTo>
                <a:cubicBezTo>
                  <a:pt x="1612" y="13423"/>
                  <a:pt x="1625" y="13498"/>
                  <a:pt x="1728" y="13560"/>
                </a:cubicBezTo>
                <a:cubicBezTo>
                  <a:pt x="1840" y="13595"/>
                  <a:pt x="1954" y="13613"/>
                  <a:pt x="2069" y="13613"/>
                </a:cubicBezTo>
                <a:cubicBezTo>
                  <a:pt x="2166" y="13613"/>
                  <a:pt x="2265" y="13600"/>
                  <a:pt x="2364" y="13573"/>
                </a:cubicBezTo>
                <a:cubicBezTo>
                  <a:pt x="2713" y="13539"/>
                  <a:pt x="3144" y="13508"/>
                  <a:pt x="3534" y="13413"/>
                </a:cubicBezTo>
                <a:cubicBezTo>
                  <a:pt x="3545" y="13426"/>
                  <a:pt x="3558" y="13443"/>
                  <a:pt x="3568" y="13461"/>
                </a:cubicBezTo>
                <a:cubicBezTo>
                  <a:pt x="3562" y="13546"/>
                  <a:pt x="3558" y="13628"/>
                  <a:pt x="3568" y="13704"/>
                </a:cubicBezTo>
                <a:cubicBezTo>
                  <a:pt x="3592" y="13833"/>
                  <a:pt x="3619" y="13960"/>
                  <a:pt x="3647" y="14090"/>
                </a:cubicBezTo>
                <a:cubicBezTo>
                  <a:pt x="3572" y="14357"/>
                  <a:pt x="3548" y="14634"/>
                  <a:pt x="3599" y="14921"/>
                </a:cubicBezTo>
                <a:cubicBezTo>
                  <a:pt x="3747" y="15742"/>
                  <a:pt x="4393" y="16077"/>
                  <a:pt x="5146" y="16229"/>
                </a:cubicBezTo>
                <a:cubicBezTo>
                  <a:pt x="5401" y="16280"/>
                  <a:pt x="5651" y="16300"/>
                  <a:pt x="5901" y="16300"/>
                </a:cubicBezTo>
                <a:cubicBezTo>
                  <a:pt x="6311" y="16300"/>
                  <a:pt x="6718" y="16245"/>
                  <a:pt x="7137" y="16184"/>
                </a:cubicBezTo>
                <a:cubicBezTo>
                  <a:pt x="7342" y="16156"/>
                  <a:pt x="7547" y="16123"/>
                  <a:pt x="7749" y="16082"/>
                </a:cubicBezTo>
                <a:cubicBezTo>
                  <a:pt x="7774" y="16085"/>
                  <a:pt x="7799" y="16088"/>
                  <a:pt x="7824" y="16088"/>
                </a:cubicBezTo>
                <a:cubicBezTo>
                  <a:pt x="7844" y="16088"/>
                  <a:pt x="7864" y="16086"/>
                  <a:pt x="7882" y="16082"/>
                </a:cubicBezTo>
                <a:lnTo>
                  <a:pt x="7882" y="16082"/>
                </a:lnTo>
                <a:cubicBezTo>
                  <a:pt x="7745" y="16369"/>
                  <a:pt x="7674" y="16587"/>
                  <a:pt x="7455" y="17156"/>
                </a:cubicBezTo>
                <a:cubicBezTo>
                  <a:pt x="7380" y="17351"/>
                  <a:pt x="7512" y="17404"/>
                  <a:pt x="7684" y="17404"/>
                </a:cubicBezTo>
                <a:cubicBezTo>
                  <a:pt x="7875" y="17404"/>
                  <a:pt x="8115" y="17339"/>
                  <a:pt x="8184" y="17326"/>
                </a:cubicBezTo>
                <a:cubicBezTo>
                  <a:pt x="8217" y="17320"/>
                  <a:pt x="8252" y="17313"/>
                  <a:pt x="8286" y="17309"/>
                </a:cubicBezTo>
                <a:lnTo>
                  <a:pt x="8286" y="17309"/>
                </a:lnTo>
                <a:cubicBezTo>
                  <a:pt x="8263" y="17381"/>
                  <a:pt x="8242" y="17449"/>
                  <a:pt x="8222" y="17522"/>
                </a:cubicBezTo>
                <a:cubicBezTo>
                  <a:pt x="8211" y="17546"/>
                  <a:pt x="8222" y="17563"/>
                  <a:pt x="8235" y="17576"/>
                </a:cubicBezTo>
                <a:cubicBezTo>
                  <a:pt x="7968" y="18048"/>
                  <a:pt x="7756" y="18548"/>
                  <a:pt x="7595" y="19071"/>
                </a:cubicBezTo>
                <a:cubicBezTo>
                  <a:pt x="7533" y="19232"/>
                  <a:pt x="8009" y="19284"/>
                  <a:pt x="8255" y="19297"/>
                </a:cubicBezTo>
                <a:cubicBezTo>
                  <a:pt x="8132" y="19567"/>
                  <a:pt x="8023" y="19845"/>
                  <a:pt x="7930" y="20132"/>
                </a:cubicBezTo>
                <a:cubicBezTo>
                  <a:pt x="7879" y="20265"/>
                  <a:pt x="8098" y="20358"/>
                  <a:pt x="8351" y="20416"/>
                </a:cubicBezTo>
                <a:cubicBezTo>
                  <a:pt x="8242" y="20634"/>
                  <a:pt x="8143" y="20857"/>
                  <a:pt x="8053" y="21090"/>
                </a:cubicBezTo>
                <a:cubicBezTo>
                  <a:pt x="7934" y="21350"/>
                  <a:pt x="8625" y="21490"/>
                  <a:pt x="8755" y="21528"/>
                </a:cubicBezTo>
                <a:cubicBezTo>
                  <a:pt x="9062" y="21619"/>
                  <a:pt x="9405" y="21751"/>
                  <a:pt x="9736" y="21751"/>
                </a:cubicBezTo>
                <a:cubicBezTo>
                  <a:pt x="9813" y="21751"/>
                  <a:pt x="9891" y="21743"/>
                  <a:pt x="9966" y="21727"/>
                </a:cubicBezTo>
                <a:cubicBezTo>
                  <a:pt x="12135" y="21264"/>
                  <a:pt x="14290" y="20744"/>
                  <a:pt x="16432" y="20170"/>
                </a:cubicBezTo>
                <a:cubicBezTo>
                  <a:pt x="18580" y="19633"/>
                  <a:pt x="20715" y="19044"/>
                  <a:pt x="22837" y="18404"/>
                </a:cubicBezTo>
                <a:cubicBezTo>
                  <a:pt x="22960" y="18367"/>
                  <a:pt x="23087" y="18332"/>
                  <a:pt x="23210" y="18294"/>
                </a:cubicBezTo>
                <a:cubicBezTo>
                  <a:pt x="23220" y="18315"/>
                  <a:pt x="23233" y="18332"/>
                  <a:pt x="23247" y="18353"/>
                </a:cubicBezTo>
                <a:cubicBezTo>
                  <a:pt x="23107" y="18551"/>
                  <a:pt x="22990" y="18746"/>
                  <a:pt x="22940" y="18914"/>
                </a:cubicBezTo>
                <a:cubicBezTo>
                  <a:pt x="22837" y="19239"/>
                  <a:pt x="22724" y="19557"/>
                  <a:pt x="22802" y="19895"/>
                </a:cubicBezTo>
                <a:cubicBezTo>
                  <a:pt x="22857" y="20135"/>
                  <a:pt x="22946" y="20385"/>
                  <a:pt x="23137" y="20560"/>
                </a:cubicBezTo>
                <a:cubicBezTo>
                  <a:pt x="23186" y="20590"/>
                  <a:pt x="23233" y="20621"/>
                  <a:pt x="23278" y="20652"/>
                </a:cubicBezTo>
                <a:cubicBezTo>
                  <a:pt x="23247" y="20700"/>
                  <a:pt x="23216" y="20741"/>
                  <a:pt x="23186" y="20789"/>
                </a:cubicBezTo>
                <a:cubicBezTo>
                  <a:pt x="22956" y="21158"/>
                  <a:pt x="22864" y="21613"/>
                  <a:pt x="22963" y="22041"/>
                </a:cubicBezTo>
                <a:cubicBezTo>
                  <a:pt x="23022" y="22297"/>
                  <a:pt x="23128" y="22489"/>
                  <a:pt x="23275" y="22640"/>
                </a:cubicBezTo>
                <a:cubicBezTo>
                  <a:pt x="23268" y="22687"/>
                  <a:pt x="23264" y="22736"/>
                  <a:pt x="23264" y="22783"/>
                </a:cubicBezTo>
                <a:cubicBezTo>
                  <a:pt x="23264" y="22958"/>
                  <a:pt x="23284" y="23112"/>
                  <a:pt x="23330" y="23252"/>
                </a:cubicBezTo>
                <a:cubicBezTo>
                  <a:pt x="23213" y="23546"/>
                  <a:pt x="23165" y="23857"/>
                  <a:pt x="23254" y="24141"/>
                </a:cubicBezTo>
                <a:cubicBezTo>
                  <a:pt x="23469" y="24809"/>
                  <a:pt x="24061" y="25062"/>
                  <a:pt x="24694" y="25205"/>
                </a:cubicBezTo>
                <a:cubicBezTo>
                  <a:pt x="24849" y="25242"/>
                  <a:pt x="25009" y="25255"/>
                  <a:pt x="25169" y="25255"/>
                </a:cubicBezTo>
                <a:cubicBezTo>
                  <a:pt x="25451" y="25255"/>
                  <a:pt x="25737" y="25214"/>
                  <a:pt x="26011" y="25188"/>
                </a:cubicBezTo>
                <a:cubicBezTo>
                  <a:pt x="27431" y="25058"/>
                  <a:pt x="28851" y="24678"/>
                  <a:pt x="30233" y="24354"/>
                </a:cubicBezTo>
                <a:cubicBezTo>
                  <a:pt x="30530" y="24285"/>
                  <a:pt x="30333" y="23991"/>
                  <a:pt x="30227" y="23861"/>
                </a:cubicBezTo>
                <a:cubicBezTo>
                  <a:pt x="30154" y="23772"/>
                  <a:pt x="29993" y="23567"/>
                  <a:pt x="29816" y="23413"/>
                </a:cubicBezTo>
                <a:cubicBezTo>
                  <a:pt x="29878" y="23396"/>
                  <a:pt x="29943" y="23382"/>
                  <a:pt x="30004" y="23365"/>
                </a:cubicBezTo>
                <a:cubicBezTo>
                  <a:pt x="30336" y="23282"/>
                  <a:pt x="30104" y="22968"/>
                  <a:pt x="29980" y="22790"/>
                </a:cubicBezTo>
                <a:cubicBezTo>
                  <a:pt x="29850" y="22612"/>
                  <a:pt x="29706" y="22441"/>
                  <a:pt x="29559" y="22273"/>
                </a:cubicBezTo>
                <a:cubicBezTo>
                  <a:pt x="29833" y="22205"/>
                  <a:pt x="30110" y="22133"/>
                  <a:pt x="30380" y="22058"/>
                </a:cubicBezTo>
                <a:cubicBezTo>
                  <a:pt x="30469" y="22038"/>
                  <a:pt x="30480" y="21945"/>
                  <a:pt x="30452" y="21822"/>
                </a:cubicBezTo>
                <a:cubicBezTo>
                  <a:pt x="30627" y="21777"/>
                  <a:pt x="30801" y="21736"/>
                  <a:pt x="30976" y="21692"/>
                </a:cubicBezTo>
                <a:cubicBezTo>
                  <a:pt x="31290" y="21616"/>
                  <a:pt x="30832" y="20751"/>
                  <a:pt x="30801" y="20680"/>
                </a:cubicBezTo>
                <a:cubicBezTo>
                  <a:pt x="30784" y="20642"/>
                  <a:pt x="30756" y="20570"/>
                  <a:pt x="30726" y="20487"/>
                </a:cubicBezTo>
                <a:cubicBezTo>
                  <a:pt x="30811" y="20467"/>
                  <a:pt x="30900" y="20450"/>
                  <a:pt x="30986" y="20433"/>
                </a:cubicBezTo>
                <a:cubicBezTo>
                  <a:pt x="31294" y="20368"/>
                  <a:pt x="30972" y="19639"/>
                  <a:pt x="30938" y="19537"/>
                </a:cubicBezTo>
                <a:cubicBezTo>
                  <a:pt x="30887" y="19392"/>
                  <a:pt x="30748" y="18793"/>
                  <a:pt x="30476" y="18793"/>
                </a:cubicBezTo>
                <a:cubicBezTo>
                  <a:pt x="30459" y="18793"/>
                  <a:pt x="30440" y="18796"/>
                  <a:pt x="30421" y="18801"/>
                </a:cubicBezTo>
                <a:cubicBezTo>
                  <a:pt x="30264" y="18853"/>
                  <a:pt x="30107" y="18897"/>
                  <a:pt x="29946" y="18945"/>
                </a:cubicBezTo>
                <a:cubicBezTo>
                  <a:pt x="29949" y="18869"/>
                  <a:pt x="29929" y="18784"/>
                  <a:pt x="29902" y="18702"/>
                </a:cubicBezTo>
                <a:cubicBezTo>
                  <a:pt x="30175" y="18425"/>
                  <a:pt x="30442" y="18144"/>
                  <a:pt x="30702" y="17850"/>
                </a:cubicBezTo>
                <a:cubicBezTo>
                  <a:pt x="30712" y="17809"/>
                  <a:pt x="30726" y="17771"/>
                  <a:pt x="30736" y="17730"/>
                </a:cubicBezTo>
                <a:cubicBezTo>
                  <a:pt x="30699" y="17522"/>
                  <a:pt x="30620" y="17330"/>
                  <a:pt x="30503" y="17159"/>
                </a:cubicBezTo>
                <a:cubicBezTo>
                  <a:pt x="30442" y="17104"/>
                  <a:pt x="30377" y="17056"/>
                  <a:pt x="30312" y="17009"/>
                </a:cubicBezTo>
                <a:cubicBezTo>
                  <a:pt x="30363" y="16967"/>
                  <a:pt x="30407" y="16933"/>
                  <a:pt x="30459" y="16892"/>
                </a:cubicBezTo>
                <a:cubicBezTo>
                  <a:pt x="30517" y="16789"/>
                  <a:pt x="30510" y="16690"/>
                  <a:pt x="30432" y="16595"/>
                </a:cubicBezTo>
                <a:cubicBezTo>
                  <a:pt x="30380" y="16461"/>
                  <a:pt x="30336" y="16297"/>
                  <a:pt x="30243" y="16184"/>
                </a:cubicBezTo>
                <a:cubicBezTo>
                  <a:pt x="30233" y="16173"/>
                  <a:pt x="30219" y="16164"/>
                  <a:pt x="30209" y="16150"/>
                </a:cubicBezTo>
                <a:cubicBezTo>
                  <a:pt x="30576" y="15856"/>
                  <a:pt x="30941" y="15568"/>
                  <a:pt x="31315" y="15288"/>
                </a:cubicBezTo>
                <a:cubicBezTo>
                  <a:pt x="31557" y="15092"/>
                  <a:pt x="31205" y="14631"/>
                  <a:pt x="31102" y="14446"/>
                </a:cubicBezTo>
                <a:cubicBezTo>
                  <a:pt x="31078" y="14398"/>
                  <a:pt x="31054" y="14353"/>
                  <a:pt x="31031" y="14306"/>
                </a:cubicBezTo>
                <a:cubicBezTo>
                  <a:pt x="31122" y="14234"/>
                  <a:pt x="31215" y="14162"/>
                  <a:pt x="31311" y="14094"/>
                </a:cubicBezTo>
                <a:cubicBezTo>
                  <a:pt x="31489" y="13953"/>
                  <a:pt x="31369" y="13696"/>
                  <a:pt x="31304" y="13532"/>
                </a:cubicBezTo>
                <a:cubicBezTo>
                  <a:pt x="31242" y="13396"/>
                  <a:pt x="31184" y="13262"/>
                  <a:pt x="31126" y="13126"/>
                </a:cubicBezTo>
                <a:cubicBezTo>
                  <a:pt x="31023" y="12896"/>
                  <a:pt x="30900" y="12677"/>
                  <a:pt x="30753" y="12469"/>
                </a:cubicBezTo>
                <a:cubicBezTo>
                  <a:pt x="30527" y="12270"/>
                  <a:pt x="30339" y="12112"/>
                  <a:pt x="30062" y="11986"/>
                </a:cubicBezTo>
                <a:cubicBezTo>
                  <a:pt x="30028" y="11972"/>
                  <a:pt x="29993" y="11962"/>
                  <a:pt x="29960" y="11948"/>
                </a:cubicBezTo>
                <a:cubicBezTo>
                  <a:pt x="29874" y="11818"/>
                  <a:pt x="29778" y="11702"/>
                  <a:pt x="29714" y="11637"/>
                </a:cubicBezTo>
                <a:cubicBezTo>
                  <a:pt x="29700" y="11623"/>
                  <a:pt x="29689" y="11610"/>
                  <a:pt x="29676" y="11596"/>
                </a:cubicBezTo>
                <a:cubicBezTo>
                  <a:pt x="29727" y="11541"/>
                  <a:pt x="29778" y="11487"/>
                  <a:pt x="29829" y="11435"/>
                </a:cubicBezTo>
                <a:cubicBezTo>
                  <a:pt x="29853" y="11422"/>
                  <a:pt x="29864" y="11405"/>
                  <a:pt x="29860" y="11381"/>
                </a:cubicBezTo>
                <a:cubicBezTo>
                  <a:pt x="29717" y="11168"/>
                  <a:pt x="29603" y="11021"/>
                  <a:pt x="29439" y="10884"/>
                </a:cubicBezTo>
                <a:lnTo>
                  <a:pt x="29439" y="10884"/>
                </a:lnTo>
                <a:cubicBezTo>
                  <a:pt x="29648" y="10929"/>
                  <a:pt x="29853" y="10994"/>
                  <a:pt x="30055" y="11086"/>
                </a:cubicBezTo>
                <a:cubicBezTo>
                  <a:pt x="30072" y="11094"/>
                  <a:pt x="30094" y="11098"/>
                  <a:pt x="30118" y="11098"/>
                </a:cubicBezTo>
                <a:cubicBezTo>
                  <a:pt x="30292" y="11098"/>
                  <a:pt x="30597" y="10896"/>
                  <a:pt x="30407" y="10758"/>
                </a:cubicBezTo>
                <a:cubicBezTo>
                  <a:pt x="30014" y="10467"/>
                  <a:pt x="29980" y="10368"/>
                  <a:pt x="29463" y="10317"/>
                </a:cubicBezTo>
                <a:cubicBezTo>
                  <a:pt x="29305" y="10300"/>
                  <a:pt x="29147" y="10293"/>
                  <a:pt x="28989" y="10293"/>
                </a:cubicBezTo>
                <a:cubicBezTo>
                  <a:pt x="28653" y="10293"/>
                  <a:pt x="28317" y="10324"/>
                  <a:pt x="27982" y="10354"/>
                </a:cubicBezTo>
                <a:cubicBezTo>
                  <a:pt x="29415" y="9718"/>
                  <a:pt x="30859" y="9106"/>
                  <a:pt x="32316" y="8523"/>
                </a:cubicBezTo>
                <a:cubicBezTo>
                  <a:pt x="32755" y="8339"/>
                  <a:pt x="31793" y="8058"/>
                  <a:pt x="31745" y="8045"/>
                </a:cubicBezTo>
                <a:lnTo>
                  <a:pt x="31745" y="8045"/>
                </a:lnTo>
                <a:cubicBezTo>
                  <a:pt x="31745" y="8045"/>
                  <a:pt x="31745" y="8045"/>
                  <a:pt x="31746" y="8045"/>
                </a:cubicBezTo>
                <a:cubicBezTo>
                  <a:pt x="31745" y="8045"/>
                  <a:pt x="31744" y="8044"/>
                  <a:pt x="31744" y="8044"/>
                </a:cubicBezTo>
                <a:lnTo>
                  <a:pt x="31744" y="8044"/>
                </a:lnTo>
                <a:cubicBezTo>
                  <a:pt x="31744" y="8044"/>
                  <a:pt x="31745" y="8044"/>
                  <a:pt x="31745" y="8045"/>
                </a:cubicBezTo>
                <a:lnTo>
                  <a:pt x="31745" y="8045"/>
                </a:lnTo>
                <a:cubicBezTo>
                  <a:pt x="31570" y="7997"/>
                  <a:pt x="31397" y="7959"/>
                  <a:pt x="31222" y="7918"/>
                </a:cubicBezTo>
                <a:cubicBezTo>
                  <a:pt x="31462" y="7822"/>
                  <a:pt x="31705" y="7723"/>
                  <a:pt x="31944" y="7628"/>
                </a:cubicBezTo>
                <a:cubicBezTo>
                  <a:pt x="32422" y="7431"/>
                  <a:pt x="31320" y="7056"/>
                  <a:pt x="31324" y="7056"/>
                </a:cubicBezTo>
                <a:lnTo>
                  <a:pt x="31324" y="7056"/>
                </a:lnTo>
                <a:cubicBezTo>
                  <a:pt x="31324" y="7056"/>
                  <a:pt x="31324" y="7056"/>
                  <a:pt x="31324" y="7056"/>
                </a:cubicBezTo>
                <a:cubicBezTo>
                  <a:pt x="31174" y="7001"/>
                  <a:pt x="31027" y="6953"/>
                  <a:pt x="30876" y="6902"/>
                </a:cubicBezTo>
                <a:cubicBezTo>
                  <a:pt x="31283" y="6742"/>
                  <a:pt x="31691" y="6581"/>
                  <a:pt x="32101" y="6426"/>
                </a:cubicBezTo>
                <a:cubicBezTo>
                  <a:pt x="32210" y="6382"/>
                  <a:pt x="32238" y="6324"/>
                  <a:pt x="32218" y="6259"/>
                </a:cubicBezTo>
                <a:cubicBezTo>
                  <a:pt x="32385" y="6194"/>
                  <a:pt x="32553" y="6129"/>
                  <a:pt x="32724" y="6068"/>
                </a:cubicBezTo>
                <a:cubicBezTo>
                  <a:pt x="32857" y="6060"/>
                  <a:pt x="32899" y="5995"/>
                  <a:pt x="32840" y="5872"/>
                </a:cubicBezTo>
                <a:cubicBezTo>
                  <a:pt x="32683" y="5657"/>
                  <a:pt x="32481" y="5489"/>
                  <a:pt x="32238" y="5366"/>
                </a:cubicBezTo>
                <a:cubicBezTo>
                  <a:pt x="32183" y="5332"/>
                  <a:pt x="32128" y="5297"/>
                  <a:pt x="32074" y="5264"/>
                </a:cubicBezTo>
                <a:cubicBezTo>
                  <a:pt x="32354" y="5161"/>
                  <a:pt x="32632" y="5058"/>
                  <a:pt x="32908" y="4959"/>
                </a:cubicBezTo>
                <a:cubicBezTo>
                  <a:pt x="33134" y="4874"/>
                  <a:pt x="32248" y="4124"/>
                  <a:pt x="32177" y="4066"/>
                </a:cubicBezTo>
                <a:cubicBezTo>
                  <a:pt x="31978" y="3898"/>
                  <a:pt x="31776" y="3737"/>
                  <a:pt x="31568" y="3580"/>
                </a:cubicBezTo>
                <a:cubicBezTo>
                  <a:pt x="31577" y="3396"/>
                  <a:pt x="31109" y="3009"/>
                  <a:pt x="31058" y="2965"/>
                </a:cubicBezTo>
                <a:cubicBezTo>
                  <a:pt x="30999" y="2910"/>
                  <a:pt x="30938" y="2862"/>
                  <a:pt x="30879" y="2810"/>
                </a:cubicBezTo>
                <a:cubicBezTo>
                  <a:pt x="31157" y="2681"/>
                  <a:pt x="31438" y="2550"/>
                  <a:pt x="31714" y="2417"/>
                </a:cubicBezTo>
                <a:cubicBezTo>
                  <a:pt x="31899" y="2332"/>
                  <a:pt x="31930" y="2188"/>
                  <a:pt x="31820" y="2024"/>
                </a:cubicBezTo>
                <a:cubicBezTo>
                  <a:pt x="31737" y="1896"/>
                  <a:pt x="31544" y="1654"/>
                  <a:pt x="31360" y="1654"/>
                </a:cubicBezTo>
                <a:cubicBezTo>
                  <a:pt x="31342" y="1654"/>
                  <a:pt x="31325" y="1656"/>
                  <a:pt x="31307" y="1661"/>
                </a:cubicBezTo>
                <a:cubicBezTo>
                  <a:pt x="29330" y="2198"/>
                  <a:pt x="27345" y="2725"/>
                  <a:pt x="25368" y="3259"/>
                </a:cubicBezTo>
                <a:cubicBezTo>
                  <a:pt x="24225" y="3567"/>
                  <a:pt x="23087" y="3871"/>
                  <a:pt x="21947" y="4189"/>
                </a:cubicBezTo>
                <a:cubicBezTo>
                  <a:pt x="21560" y="4299"/>
                  <a:pt x="21164" y="4391"/>
                  <a:pt x="20784" y="4517"/>
                </a:cubicBezTo>
                <a:cubicBezTo>
                  <a:pt x="20739" y="4531"/>
                  <a:pt x="20695" y="4549"/>
                  <a:pt x="20647" y="4566"/>
                </a:cubicBezTo>
                <a:cubicBezTo>
                  <a:pt x="20562" y="4596"/>
                  <a:pt x="20472" y="4631"/>
                  <a:pt x="20387" y="4664"/>
                </a:cubicBezTo>
                <a:cubicBezTo>
                  <a:pt x="20195" y="4713"/>
                  <a:pt x="20004" y="4760"/>
                  <a:pt x="19815" y="4812"/>
                </a:cubicBezTo>
                <a:cubicBezTo>
                  <a:pt x="18468" y="5318"/>
                  <a:pt x="17123" y="5824"/>
                  <a:pt x="15776" y="6331"/>
                </a:cubicBezTo>
                <a:cubicBezTo>
                  <a:pt x="15624" y="6334"/>
                  <a:pt x="15471" y="6344"/>
                  <a:pt x="15317" y="6358"/>
                </a:cubicBezTo>
                <a:cubicBezTo>
                  <a:pt x="15276" y="6358"/>
                  <a:pt x="15231" y="6365"/>
                  <a:pt x="15187" y="6368"/>
                </a:cubicBezTo>
                <a:cubicBezTo>
                  <a:pt x="15618" y="6132"/>
                  <a:pt x="15991" y="5930"/>
                  <a:pt x="16278" y="5783"/>
                </a:cubicBezTo>
                <a:cubicBezTo>
                  <a:pt x="16740" y="5540"/>
                  <a:pt x="15577" y="5403"/>
                  <a:pt x="15512" y="5393"/>
                </a:cubicBezTo>
                <a:cubicBezTo>
                  <a:pt x="15317" y="5376"/>
                  <a:pt x="15122" y="5366"/>
                  <a:pt x="14927" y="5352"/>
                </a:cubicBezTo>
                <a:cubicBezTo>
                  <a:pt x="15433" y="5106"/>
                  <a:pt x="15943" y="4860"/>
                  <a:pt x="16456" y="4623"/>
                </a:cubicBezTo>
                <a:cubicBezTo>
                  <a:pt x="16548" y="4576"/>
                  <a:pt x="16579" y="4531"/>
                  <a:pt x="16565" y="4484"/>
                </a:cubicBezTo>
                <a:cubicBezTo>
                  <a:pt x="16740" y="4405"/>
                  <a:pt x="16914" y="4326"/>
                  <a:pt x="17093" y="4247"/>
                </a:cubicBezTo>
                <a:cubicBezTo>
                  <a:pt x="17569" y="4013"/>
                  <a:pt x="16393" y="3693"/>
                  <a:pt x="16401" y="3693"/>
                </a:cubicBezTo>
                <a:lnTo>
                  <a:pt x="16401" y="3693"/>
                </a:lnTo>
                <a:cubicBezTo>
                  <a:pt x="16401" y="3693"/>
                  <a:pt x="16401" y="3693"/>
                  <a:pt x="16401" y="3693"/>
                </a:cubicBezTo>
                <a:cubicBezTo>
                  <a:pt x="16336" y="3676"/>
                  <a:pt x="16268" y="3655"/>
                  <a:pt x="16207" y="3638"/>
                </a:cubicBezTo>
                <a:cubicBezTo>
                  <a:pt x="16501" y="3502"/>
                  <a:pt x="16798" y="3368"/>
                  <a:pt x="17099" y="3238"/>
                </a:cubicBezTo>
                <a:cubicBezTo>
                  <a:pt x="17544" y="3026"/>
                  <a:pt x="16579" y="2646"/>
                  <a:pt x="16524" y="2619"/>
                </a:cubicBezTo>
                <a:cubicBezTo>
                  <a:pt x="16275" y="2506"/>
                  <a:pt x="16022" y="2396"/>
                  <a:pt x="15768" y="2291"/>
                </a:cubicBezTo>
                <a:cubicBezTo>
                  <a:pt x="15823" y="2267"/>
                  <a:pt x="15874" y="2242"/>
                  <a:pt x="15929" y="2218"/>
                </a:cubicBezTo>
                <a:cubicBezTo>
                  <a:pt x="16322" y="2020"/>
                  <a:pt x="15597" y="1675"/>
                  <a:pt x="15495" y="1616"/>
                </a:cubicBezTo>
                <a:cubicBezTo>
                  <a:pt x="15450" y="1593"/>
                  <a:pt x="15406" y="1572"/>
                  <a:pt x="15361" y="1548"/>
                </a:cubicBezTo>
                <a:cubicBezTo>
                  <a:pt x="15676" y="1411"/>
                  <a:pt x="15994" y="1274"/>
                  <a:pt x="16313" y="1144"/>
                </a:cubicBezTo>
                <a:cubicBezTo>
                  <a:pt x="16627" y="997"/>
                  <a:pt x="16275" y="720"/>
                  <a:pt x="16138" y="611"/>
                </a:cubicBezTo>
                <a:cubicBezTo>
                  <a:pt x="15909" y="440"/>
                  <a:pt x="15673" y="285"/>
                  <a:pt x="15430" y="145"/>
                </a:cubicBezTo>
                <a:cubicBezTo>
                  <a:pt x="15311" y="48"/>
                  <a:pt x="15180" y="0"/>
                  <a:pt x="1503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931;p36">
            <a:extLst>
              <a:ext uri="{FF2B5EF4-FFF2-40B4-BE49-F238E27FC236}">
                <a16:creationId xmlns:a16="http://schemas.microsoft.com/office/drawing/2014/main" id="{846E989B-C2DD-5B43-A258-AE29529B4120}"/>
              </a:ext>
            </a:extLst>
          </p:cNvPr>
          <p:cNvSpPr txBox="1">
            <a:spLocks/>
          </p:cNvSpPr>
          <p:nvPr/>
        </p:nvSpPr>
        <p:spPr>
          <a:xfrm>
            <a:off x="1079849" y="2035636"/>
            <a:ext cx="19776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3600" b="1">
                <a:latin typeface="Montserrat" pitchFamily="2" charset="77"/>
              </a:rPr>
              <a:t>01</a:t>
            </a:r>
          </a:p>
        </p:txBody>
      </p:sp>
      <p:sp>
        <p:nvSpPr>
          <p:cNvPr id="36" name="Google Shape;932;p36">
            <a:extLst>
              <a:ext uri="{FF2B5EF4-FFF2-40B4-BE49-F238E27FC236}">
                <a16:creationId xmlns:a16="http://schemas.microsoft.com/office/drawing/2014/main" id="{D9A86927-A4F3-A440-96B7-B7E743FF41E2}"/>
              </a:ext>
            </a:extLst>
          </p:cNvPr>
          <p:cNvSpPr txBox="1">
            <a:spLocks/>
          </p:cNvSpPr>
          <p:nvPr/>
        </p:nvSpPr>
        <p:spPr>
          <a:xfrm>
            <a:off x="715096" y="2693980"/>
            <a:ext cx="2735524" cy="4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GB" sz="2800" b="1">
                <a:solidFill>
                  <a:schemeClr val="tx2"/>
                </a:solidFill>
                <a:latin typeface="Montserrat"/>
              </a:rPr>
              <a:t>Homework</a:t>
            </a:r>
            <a:endParaRPr lang="en-GB" sz="2800" b="1">
              <a:solidFill>
                <a:schemeClr val="tx2"/>
              </a:solidFill>
              <a:latin typeface="Montserrat" pitchFamily="2" charset="77"/>
            </a:endParaRPr>
          </a:p>
          <a:p>
            <a:pPr algn="ctr">
              <a:spcBef>
                <a:spcPts val="0"/>
              </a:spcBef>
            </a:pPr>
            <a:endParaRPr lang="en-GB" sz="3200" b="1">
              <a:solidFill>
                <a:schemeClr val="tx2"/>
              </a:solidFill>
              <a:latin typeface="Montserrat" pitchFamily="2" charset="77"/>
            </a:endParaRPr>
          </a:p>
        </p:txBody>
      </p:sp>
      <p:sp>
        <p:nvSpPr>
          <p:cNvPr id="37" name="Google Shape;935;p36">
            <a:extLst>
              <a:ext uri="{FF2B5EF4-FFF2-40B4-BE49-F238E27FC236}">
                <a16:creationId xmlns:a16="http://schemas.microsoft.com/office/drawing/2014/main" id="{41B0A89E-0D3A-FC4A-8502-F8520F8681A7}"/>
              </a:ext>
            </a:extLst>
          </p:cNvPr>
          <p:cNvSpPr txBox="1">
            <a:spLocks/>
          </p:cNvSpPr>
          <p:nvPr/>
        </p:nvSpPr>
        <p:spPr>
          <a:xfrm>
            <a:off x="604922" y="3194852"/>
            <a:ext cx="2926951" cy="882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000">
                <a:latin typeface="Roboto"/>
                <a:ea typeface="Roboto"/>
                <a:cs typeface="Roboto"/>
              </a:rPr>
              <a:t>Investigate the policy and all its drama </a:t>
            </a:r>
          </a:p>
        </p:txBody>
      </p:sp>
      <p:sp>
        <p:nvSpPr>
          <p:cNvPr id="38" name="Google Shape;927;p36">
            <a:extLst>
              <a:ext uri="{FF2B5EF4-FFF2-40B4-BE49-F238E27FC236}">
                <a16:creationId xmlns:a16="http://schemas.microsoft.com/office/drawing/2014/main" id="{E3130C5F-B84A-7346-8AC7-E977653F1F2A}"/>
              </a:ext>
            </a:extLst>
          </p:cNvPr>
          <p:cNvSpPr/>
          <p:nvPr/>
        </p:nvSpPr>
        <p:spPr>
          <a:xfrm>
            <a:off x="9000687" y="2307488"/>
            <a:ext cx="802033" cy="611297"/>
          </a:xfrm>
          <a:custGeom>
            <a:avLst/>
            <a:gdLst/>
            <a:ahLst/>
            <a:cxnLst/>
            <a:rect l="l" t="t" r="r" b="b"/>
            <a:pathLst>
              <a:path w="33135" h="25255" extrusionOk="0">
                <a:moveTo>
                  <a:pt x="31743" y="8044"/>
                </a:moveTo>
                <a:lnTo>
                  <a:pt x="31743" y="8044"/>
                </a:lnTo>
                <a:cubicBezTo>
                  <a:pt x="31743" y="8044"/>
                  <a:pt x="31743" y="8044"/>
                  <a:pt x="31744" y="8044"/>
                </a:cubicBezTo>
                <a:lnTo>
                  <a:pt x="31744" y="8044"/>
                </a:lnTo>
                <a:cubicBezTo>
                  <a:pt x="31743" y="8044"/>
                  <a:pt x="31743" y="8044"/>
                  <a:pt x="31743" y="8044"/>
                </a:cubicBezTo>
                <a:close/>
                <a:moveTo>
                  <a:pt x="27116" y="9895"/>
                </a:moveTo>
                <a:lnTo>
                  <a:pt x="27116" y="9895"/>
                </a:lnTo>
                <a:cubicBezTo>
                  <a:pt x="26617" y="10235"/>
                  <a:pt x="26101" y="10556"/>
                  <a:pt x="25570" y="10860"/>
                </a:cubicBezTo>
                <a:cubicBezTo>
                  <a:pt x="24852" y="11100"/>
                  <a:pt x="24064" y="11394"/>
                  <a:pt x="22888" y="11705"/>
                </a:cubicBezTo>
                <a:cubicBezTo>
                  <a:pt x="22843" y="11719"/>
                  <a:pt x="22796" y="11730"/>
                  <a:pt x="22751" y="11743"/>
                </a:cubicBezTo>
                <a:cubicBezTo>
                  <a:pt x="23633" y="11281"/>
                  <a:pt x="24527" y="10836"/>
                  <a:pt x="25427" y="10402"/>
                </a:cubicBezTo>
                <a:lnTo>
                  <a:pt x="25765" y="10248"/>
                </a:lnTo>
                <a:cubicBezTo>
                  <a:pt x="25943" y="10203"/>
                  <a:pt x="26117" y="10159"/>
                  <a:pt x="26295" y="10111"/>
                </a:cubicBezTo>
                <a:cubicBezTo>
                  <a:pt x="26569" y="10039"/>
                  <a:pt x="26843" y="9968"/>
                  <a:pt x="27116" y="9895"/>
                </a:cubicBezTo>
                <a:close/>
                <a:moveTo>
                  <a:pt x="23415" y="10843"/>
                </a:moveTo>
                <a:cubicBezTo>
                  <a:pt x="22498" y="11367"/>
                  <a:pt x="21560" y="11853"/>
                  <a:pt x="20603" y="12294"/>
                </a:cubicBezTo>
                <a:cubicBezTo>
                  <a:pt x="19980" y="12448"/>
                  <a:pt x="19357" y="12602"/>
                  <a:pt x="18731" y="12749"/>
                </a:cubicBezTo>
                <a:cubicBezTo>
                  <a:pt x="19401" y="12400"/>
                  <a:pt x="20058" y="12034"/>
                  <a:pt x="20705" y="11644"/>
                </a:cubicBezTo>
                <a:cubicBezTo>
                  <a:pt x="20907" y="11538"/>
                  <a:pt x="21105" y="11428"/>
                  <a:pt x="21307" y="11323"/>
                </a:cubicBezTo>
                <a:cubicBezTo>
                  <a:pt x="21362" y="11312"/>
                  <a:pt x="21416" y="11305"/>
                  <a:pt x="21475" y="11295"/>
                </a:cubicBezTo>
                <a:cubicBezTo>
                  <a:pt x="21879" y="11212"/>
                  <a:pt x="22279" y="11121"/>
                  <a:pt x="22679" y="11024"/>
                </a:cubicBezTo>
                <a:cubicBezTo>
                  <a:pt x="22926" y="10966"/>
                  <a:pt x="23169" y="10905"/>
                  <a:pt x="23415" y="10843"/>
                </a:cubicBezTo>
                <a:close/>
                <a:moveTo>
                  <a:pt x="22641" y="12441"/>
                </a:moveTo>
                <a:lnTo>
                  <a:pt x="22641" y="12441"/>
                </a:lnTo>
                <a:cubicBezTo>
                  <a:pt x="22618" y="12452"/>
                  <a:pt x="22594" y="12465"/>
                  <a:pt x="22573" y="12475"/>
                </a:cubicBezTo>
                <a:cubicBezTo>
                  <a:pt x="22566" y="12479"/>
                  <a:pt x="22559" y="12479"/>
                  <a:pt x="22550" y="12482"/>
                </a:cubicBezTo>
                <a:cubicBezTo>
                  <a:pt x="21724" y="12725"/>
                  <a:pt x="20897" y="12961"/>
                  <a:pt x="20066" y="13190"/>
                </a:cubicBezTo>
                <a:cubicBezTo>
                  <a:pt x="20072" y="13187"/>
                  <a:pt x="20076" y="13183"/>
                  <a:pt x="20079" y="13183"/>
                </a:cubicBezTo>
                <a:cubicBezTo>
                  <a:pt x="20870" y="12957"/>
                  <a:pt x="21659" y="12731"/>
                  <a:pt x="22447" y="12496"/>
                </a:cubicBezTo>
                <a:cubicBezTo>
                  <a:pt x="22512" y="12475"/>
                  <a:pt x="22577" y="12458"/>
                  <a:pt x="22641" y="12441"/>
                </a:cubicBezTo>
                <a:close/>
                <a:moveTo>
                  <a:pt x="6839" y="15182"/>
                </a:moveTo>
                <a:cubicBezTo>
                  <a:pt x="6757" y="15209"/>
                  <a:pt x="6671" y="15229"/>
                  <a:pt x="6583" y="15233"/>
                </a:cubicBezTo>
                <a:cubicBezTo>
                  <a:pt x="6519" y="15252"/>
                  <a:pt x="6456" y="15262"/>
                  <a:pt x="6394" y="15262"/>
                </a:cubicBezTo>
                <a:cubicBezTo>
                  <a:pt x="6338" y="15262"/>
                  <a:pt x="6284" y="15254"/>
                  <a:pt x="6230" y="15240"/>
                </a:cubicBezTo>
                <a:cubicBezTo>
                  <a:pt x="6432" y="15229"/>
                  <a:pt x="6637" y="15209"/>
                  <a:pt x="6839" y="15182"/>
                </a:cubicBezTo>
                <a:close/>
                <a:moveTo>
                  <a:pt x="25331" y="15921"/>
                </a:moveTo>
                <a:lnTo>
                  <a:pt x="25331" y="15921"/>
                </a:lnTo>
                <a:cubicBezTo>
                  <a:pt x="25280" y="15965"/>
                  <a:pt x="25228" y="16009"/>
                  <a:pt x="25177" y="16054"/>
                </a:cubicBezTo>
                <a:cubicBezTo>
                  <a:pt x="25166" y="16057"/>
                  <a:pt x="25156" y="16061"/>
                  <a:pt x="25143" y="16064"/>
                </a:cubicBezTo>
                <a:cubicBezTo>
                  <a:pt x="25204" y="16013"/>
                  <a:pt x="25266" y="15965"/>
                  <a:pt x="25331" y="15921"/>
                </a:cubicBezTo>
                <a:close/>
                <a:moveTo>
                  <a:pt x="23917" y="17358"/>
                </a:moveTo>
                <a:cubicBezTo>
                  <a:pt x="23925" y="17375"/>
                  <a:pt x="23928" y="17391"/>
                  <a:pt x="23938" y="17412"/>
                </a:cubicBezTo>
                <a:cubicBezTo>
                  <a:pt x="23917" y="17440"/>
                  <a:pt x="23897" y="17467"/>
                  <a:pt x="23880" y="17494"/>
                </a:cubicBezTo>
                <a:cubicBezTo>
                  <a:pt x="23890" y="17446"/>
                  <a:pt x="23900" y="17402"/>
                  <a:pt x="23917" y="17358"/>
                </a:cubicBezTo>
                <a:close/>
                <a:moveTo>
                  <a:pt x="23110" y="15017"/>
                </a:moveTo>
                <a:lnTo>
                  <a:pt x="23110" y="15017"/>
                </a:lnTo>
                <a:cubicBezTo>
                  <a:pt x="19747" y="16064"/>
                  <a:pt x="16340" y="16954"/>
                  <a:pt x="12894" y="17675"/>
                </a:cubicBezTo>
                <a:cubicBezTo>
                  <a:pt x="12959" y="17631"/>
                  <a:pt x="13025" y="17583"/>
                  <a:pt x="13093" y="17542"/>
                </a:cubicBezTo>
                <a:cubicBezTo>
                  <a:pt x="14064" y="17313"/>
                  <a:pt x="15037" y="17083"/>
                  <a:pt x="16008" y="16857"/>
                </a:cubicBezTo>
                <a:cubicBezTo>
                  <a:pt x="18283" y="16358"/>
                  <a:pt x="20534" y="15774"/>
                  <a:pt x="22765" y="15103"/>
                </a:cubicBezTo>
                <a:cubicBezTo>
                  <a:pt x="22878" y="15076"/>
                  <a:pt x="22994" y="15048"/>
                  <a:pt x="23110" y="15017"/>
                </a:cubicBezTo>
                <a:close/>
                <a:moveTo>
                  <a:pt x="24770" y="17833"/>
                </a:moveTo>
                <a:cubicBezTo>
                  <a:pt x="24708" y="17898"/>
                  <a:pt x="24650" y="17963"/>
                  <a:pt x="24588" y="18032"/>
                </a:cubicBezTo>
                <a:cubicBezTo>
                  <a:pt x="24585" y="17983"/>
                  <a:pt x="24585" y="17936"/>
                  <a:pt x="24585" y="17888"/>
                </a:cubicBezTo>
                <a:cubicBezTo>
                  <a:pt x="24647" y="17871"/>
                  <a:pt x="24708" y="17853"/>
                  <a:pt x="24770" y="17833"/>
                </a:cubicBezTo>
                <a:close/>
                <a:moveTo>
                  <a:pt x="24858" y="15520"/>
                </a:moveTo>
                <a:lnTo>
                  <a:pt x="24858" y="15520"/>
                </a:lnTo>
                <a:cubicBezTo>
                  <a:pt x="24664" y="15613"/>
                  <a:pt x="24475" y="15722"/>
                  <a:pt x="24298" y="15856"/>
                </a:cubicBezTo>
                <a:cubicBezTo>
                  <a:pt x="24020" y="16074"/>
                  <a:pt x="23818" y="16300"/>
                  <a:pt x="23633" y="16574"/>
                </a:cubicBezTo>
                <a:cubicBezTo>
                  <a:pt x="22553" y="16926"/>
                  <a:pt x="21457" y="17234"/>
                  <a:pt x="20349" y="17498"/>
                </a:cubicBezTo>
                <a:cubicBezTo>
                  <a:pt x="18817" y="17942"/>
                  <a:pt x="17270" y="18315"/>
                  <a:pt x="15703" y="18623"/>
                </a:cubicBezTo>
                <a:cubicBezTo>
                  <a:pt x="14154" y="18992"/>
                  <a:pt x="12590" y="19308"/>
                  <a:pt x="11017" y="19571"/>
                </a:cubicBezTo>
                <a:cubicBezTo>
                  <a:pt x="11040" y="19523"/>
                  <a:pt x="11067" y="19472"/>
                  <a:pt x="11091" y="19423"/>
                </a:cubicBezTo>
                <a:cubicBezTo>
                  <a:pt x="11181" y="19304"/>
                  <a:pt x="11269" y="19188"/>
                  <a:pt x="11358" y="19068"/>
                </a:cubicBezTo>
                <a:cubicBezTo>
                  <a:pt x="14533" y="18243"/>
                  <a:pt x="17715" y="17453"/>
                  <a:pt x="20879" y="16581"/>
                </a:cubicBezTo>
                <a:cubicBezTo>
                  <a:pt x="22196" y="16201"/>
                  <a:pt x="23524" y="15848"/>
                  <a:pt x="24858" y="15520"/>
                </a:cubicBezTo>
                <a:close/>
                <a:moveTo>
                  <a:pt x="23305" y="17124"/>
                </a:moveTo>
                <a:lnTo>
                  <a:pt x="23305" y="17124"/>
                </a:lnTo>
                <a:cubicBezTo>
                  <a:pt x="23186" y="17358"/>
                  <a:pt x="23083" y="17614"/>
                  <a:pt x="23087" y="17874"/>
                </a:cubicBezTo>
                <a:cubicBezTo>
                  <a:pt x="21475" y="18329"/>
                  <a:pt x="19850" y="18743"/>
                  <a:pt x="18214" y="19115"/>
                </a:cubicBezTo>
                <a:cubicBezTo>
                  <a:pt x="15697" y="19687"/>
                  <a:pt x="13161" y="20180"/>
                  <a:pt x="10613" y="20598"/>
                </a:cubicBezTo>
                <a:cubicBezTo>
                  <a:pt x="13278" y="19964"/>
                  <a:pt x="15926" y="19267"/>
                  <a:pt x="18557" y="18500"/>
                </a:cubicBezTo>
                <a:cubicBezTo>
                  <a:pt x="20137" y="18038"/>
                  <a:pt x="21721" y="17580"/>
                  <a:pt x="23305" y="17124"/>
                </a:cubicBezTo>
                <a:close/>
                <a:moveTo>
                  <a:pt x="15036" y="0"/>
                </a:moveTo>
                <a:cubicBezTo>
                  <a:pt x="15023" y="0"/>
                  <a:pt x="15009" y="0"/>
                  <a:pt x="14996" y="1"/>
                </a:cubicBezTo>
                <a:cubicBezTo>
                  <a:pt x="13862" y="395"/>
                  <a:pt x="12754" y="843"/>
                  <a:pt x="11666" y="1339"/>
                </a:cubicBezTo>
                <a:cubicBezTo>
                  <a:pt x="11636" y="1350"/>
                  <a:pt x="11604" y="1364"/>
                  <a:pt x="11574" y="1373"/>
                </a:cubicBezTo>
                <a:cubicBezTo>
                  <a:pt x="10250" y="1921"/>
                  <a:pt x="8961" y="2540"/>
                  <a:pt x="7708" y="3231"/>
                </a:cubicBezTo>
                <a:cubicBezTo>
                  <a:pt x="6850" y="3652"/>
                  <a:pt x="6018" y="4121"/>
                  <a:pt x="5217" y="4634"/>
                </a:cubicBezTo>
                <a:cubicBezTo>
                  <a:pt x="3982" y="5329"/>
                  <a:pt x="2816" y="6126"/>
                  <a:pt x="1721" y="7029"/>
                </a:cubicBezTo>
                <a:cubicBezTo>
                  <a:pt x="1581" y="7132"/>
                  <a:pt x="1604" y="7234"/>
                  <a:pt x="1683" y="7323"/>
                </a:cubicBezTo>
                <a:cubicBezTo>
                  <a:pt x="1526" y="7435"/>
                  <a:pt x="1369" y="7549"/>
                  <a:pt x="1211" y="7665"/>
                </a:cubicBezTo>
                <a:cubicBezTo>
                  <a:pt x="1033" y="7792"/>
                  <a:pt x="1126" y="7918"/>
                  <a:pt x="1283" y="8021"/>
                </a:cubicBezTo>
                <a:cubicBezTo>
                  <a:pt x="1099" y="8158"/>
                  <a:pt x="914" y="8298"/>
                  <a:pt x="732" y="8441"/>
                </a:cubicBezTo>
                <a:cubicBezTo>
                  <a:pt x="581" y="8551"/>
                  <a:pt x="633" y="8654"/>
                  <a:pt x="750" y="8736"/>
                </a:cubicBezTo>
                <a:cubicBezTo>
                  <a:pt x="732" y="8774"/>
                  <a:pt x="746" y="8821"/>
                  <a:pt x="801" y="8880"/>
                </a:cubicBezTo>
                <a:cubicBezTo>
                  <a:pt x="889" y="8945"/>
                  <a:pt x="982" y="8996"/>
                  <a:pt x="1078" y="9044"/>
                </a:cubicBezTo>
                <a:cubicBezTo>
                  <a:pt x="862" y="9208"/>
                  <a:pt x="643" y="9369"/>
                  <a:pt x="431" y="9537"/>
                </a:cubicBezTo>
                <a:cubicBezTo>
                  <a:pt x="0" y="9845"/>
                  <a:pt x="1194" y="10033"/>
                  <a:pt x="1225" y="10039"/>
                </a:cubicBezTo>
                <a:cubicBezTo>
                  <a:pt x="1269" y="10050"/>
                  <a:pt x="1317" y="10056"/>
                  <a:pt x="1361" y="10067"/>
                </a:cubicBezTo>
                <a:cubicBezTo>
                  <a:pt x="1129" y="10238"/>
                  <a:pt x="893" y="10405"/>
                  <a:pt x="663" y="10584"/>
                </a:cubicBezTo>
                <a:cubicBezTo>
                  <a:pt x="606" y="10625"/>
                  <a:pt x="578" y="10662"/>
                  <a:pt x="571" y="10696"/>
                </a:cubicBezTo>
                <a:cubicBezTo>
                  <a:pt x="524" y="10730"/>
                  <a:pt x="475" y="10768"/>
                  <a:pt x="428" y="10806"/>
                </a:cubicBezTo>
                <a:cubicBezTo>
                  <a:pt x="10" y="11105"/>
                  <a:pt x="1151" y="11209"/>
                  <a:pt x="1157" y="11209"/>
                </a:cubicBezTo>
                <a:cubicBezTo>
                  <a:pt x="1157" y="11209"/>
                  <a:pt x="1157" y="11209"/>
                  <a:pt x="1157" y="11209"/>
                </a:cubicBezTo>
                <a:lnTo>
                  <a:pt x="1157" y="11209"/>
                </a:lnTo>
                <a:cubicBezTo>
                  <a:pt x="1482" y="11247"/>
                  <a:pt x="1810" y="11271"/>
                  <a:pt x="2135" y="11291"/>
                </a:cubicBezTo>
                <a:cubicBezTo>
                  <a:pt x="1714" y="11589"/>
                  <a:pt x="1300" y="11894"/>
                  <a:pt x="897" y="12212"/>
                </a:cubicBezTo>
                <a:cubicBezTo>
                  <a:pt x="481" y="12511"/>
                  <a:pt x="1602" y="12523"/>
                  <a:pt x="1691" y="12523"/>
                </a:cubicBezTo>
                <a:cubicBezTo>
                  <a:pt x="1699" y="12523"/>
                  <a:pt x="1699" y="12523"/>
                  <a:pt x="1690" y="12523"/>
                </a:cubicBezTo>
                <a:cubicBezTo>
                  <a:pt x="2087" y="12516"/>
                  <a:pt x="2481" y="12499"/>
                  <a:pt x="2877" y="12472"/>
                </a:cubicBezTo>
                <a:lnTo>
                  <a:pt x="2877" y="12472"/>
                </a:lnTo>
                <a:cubicBezTo>
                  <a:pt x="2477" y="12752"/>
                  <a:pt x="2080" y="13039"/>
                  <a:pt x="1690" y="13334"/>
                </a:cubicBezTo>
                <a:cubicBezTo>
                  <a:pt x="1612" y="13423"/>
                  <a:pt x="1625" y="13498"/>
                  <a:pt x="1728" y="13560"/>
                </a:cubicBezTo>
                <a:cubicBezTo>
                  <a:pt x="1840" y="13595"/>
                  <a:pt x="1954" y="13613"/>
                  <a:pt x="2069" y="13613"/>
                </a:cubicBezTo>
                <a:cubicBezTo>
                  <a:pt x="2166" y="13613"/>
                  <a:pt x="2265" y="13600"/>
                  <a:pt x="2364" y="13573"/>
                </a:cubicBezTo>
                <a:cubicBezTo>
                  <a:pt x="2713" y="13539"/>
                  <a:pt x="3144" y="13508"/>
                  <a:pt x="3534" y="13413"/>
                </a:cubicBezTo>
                <a:cubicBezTo>
                  <a:pt x="3545" y="13426"/>
                  <a:pt x="3558" y="13443"/>
                  <a:pt x="3568" y="13461"/>
                </a:cubicBezTo>
                <a:cubicBezTo>
                  <a:pt x="3562" y="13546"/>
                  <a:pt x="3558" y="13628"/>
                  <a:pt x="3568" y="13704"/>
                </a:cubicBezTo>
                <a:cubicBezTo>
                  <a:pt x="3592" y="13833"/>
                  <a:pt x="3619" y="13960"/>
                  <a:pt x="3647" y="14090"/>
                </a:cubicBezTo>
                <a:cubicBezTo>
                  <a:pt x="3572" y="14357"/>
                  <a:pt x="3548" y="14634"/>
                  <a:pt x="3599" y="14921"/>
                </a:cubicBezTo>
                <a:cubicBezTo>
                  <a:pt x="3747" y="15742"/>
                  <a:pt x="4393" y="16077"/>
                  <a:pt x="5146" y="16229"/>
                </a:cubicBezTo>
                <a:cubicBezTo>
                  <a:pt x="5401" y="16280"/>
                  <a:pt x="5651" y="16300"/>
                  <a:pt x="5901" y="16300"/>
                </a:cubicBezTo>
                <a:cubicBezTo>
                  <a:pt x="6311" y="16300"/>
                  <a:pt x="6718" y="16245"/>
                  <a:pt x="7137" y="16184"/>
                </a:cubicBezTo>
                <a:cubicBezTo>
                  <a:pt x="7342" y="16156"/>
                  <a:pt x="7547" y="16123"/>
                  <a:pt x="7749" y="16082"/>
                </a:cubicBezTo>
                <a:cubicBezTo>
                  <a:pt x="7774" y="16085"/>
                  <a:pt x="7799" y="16088"/>
                  <a:pt x="7824" y="16088"/>
                </a:cubicBezTo>
                <a:cubicBezTo>
                  <a:pt x="7844" y="16088"/>
                  <a:pt x="7864" y="16086"/>
                  <a:pt x="7882" y="16082"/>
                </a:cubicBezTo>
                <a:lnTo>
                  <a:pt x="7882" y="16082"/>
                </a:lnTo>
                <a:cubicBezTo>
                  <a:pt x="7745" y="16369"/>
                  <a:pt x="7674" y="16587"/>
                  <a:pt x="7455" y="17156"/>
                </a:cubicBezTo>
                <a:cubicBezTo>
                  <a:pt x="7380" y="17351"/>
                  <a:pt x="7512" y="17404"/>
                  <a:pt x="7684" y="17404"/>
                </a:cubicBezTo>
                <a:cubicBezTo>
                  <a:pt x="7875" y="17404"/>
                  <a:pt x="8115" y="17339"/>
                  <a:pt x="8184" y="17326"/>
                </a:cubicBezTo>
                <a:cubicBezTo>
                  <a:pt x="8217" y="17320"/>
                  <a:pt x="8252" y="17313"/>
                  <a:pt x="8286" y="17309"/>
                </a:cubicBezTo>
                <a:lnTo>
                  <a:pt x="8286" y="17309"/>
                </a:lnTo>
                <a:cubicBezTo>
                  <a:pt x="8263" y="17381"/>
                  <a:pt x="8242" y="17449"/>
                  <a:pt x="8222" y="17522"/>
                </a:cubicBezTo>
                <a:cubicBezTo>
                  <a:pt x="8211" y="17546"/>
                  <a:pt x="8222" y="17563"/>
                  <a:pt x="8235" y="17576"/>
                </a:cubicBezTo>
                <a:cubicBezTo>
                  <a:pt x="7968" y="18048"/>
                  <a:pt x="7756" y="18548"/>
                  <a:pt x="7595" y="19071"/>
                </a:cubicBezTo>
                <a:cubicBezTo>
                  <a:pt x="7533" y="19232"/>
                  <a:pt x="8009" y="19284"/>
                  <a:pt x="8255" y="19297"/>
                </a:cubicBezTo>
                <a:cubicBezTo>
                  <a:pt x="8132" y="19567"/>
                  <a:pt x="8023" y="19845"/>
                  <a:pt x="7930" y="20132"/>
                </a:cubicBezTo>
                <a:cubicBezTo>
                  <a:pt x="7879" y="20265"/>
                  <a:pt x="8098" y="20358"/>
                  <a:pt x="8351" y="20416"/>
                </a:cubicBezTo>
                <a:cubicBezTo>
                  <a:pt x="8242" y="20634"/>
                  <a:pt x="8143" y="20857"/>
                  <a:pt x="8053" y="21090"/>
                </a:cubicBezTo>
                <a:cubicBezTo>
                  <a:pt x="7934" y="21350"/>
                  <a:pt x="8625" y="21490"/>
                  <a:pt x="8755" y="21528"/>
                </a:cubicBezTo>
                <a:cubicBezTo>
                  <a:pt x="9062" y="21619"/>
                  <a:pt x="9405" y="21751"/>
                  <a:pt x="9736" y="21751"/>
                </a:cubicBezTo>
                <a:cubicBezTo>
                  <a:pt x="9813" y="21751"/>
                  <a:pt x="9891" y="21743"/>
                  <a:pt x="9966" y="21727"/>
                </a:cubicBezTo>
                <a:cubicBezTo>
                  <a:pt x="12135" y="21264"/>
                  <a:pt x="14290" y="20744"/>
                  <a:pt x="16432" y="20170"/>
                </a:cubicBezTo>
                <a:cubicBezTo>
                  <a:pt x="18580" y="19633"/>
                  <a:pt x="20715" y="19044"/>
                  <a:pt x="22837" y="18404"/>
                </a:cubicBezTo>
                <a:cubicBezTo>
                  <a:pt x="22960" y="18367"/>
                  <a:pt x="23087" y="18332"/>
                  <a:pt x="23210" y="18294"/>
                </a:cubicBezTo>
                <a:cubicBezTo>
                  <a:pt x="23220" y="18315"/>
                  <a:pt x="23233" y="18332"/>
                  <a:pt x="23247" y="18353"/>
                </a:cubicBezTo>
                <a:cubicBezTo>
                  <a:pt x="23107" y="18551"/>
                  <a:pt x="22990" y="18746"/>
                  <a:pt x="22940" y="18914"/>
                </a:cubicBezTo>
                <a:cubicBezTo>
                  <a:pt x="22837" y="19239"/>
                  <a:pt x="22724" y="19557"/>
                  <a:pt x="22802" y="19895"/>
                </a:cubicBezTo>
                <a:cubicBezTo>
                  <a:pt x="22857" y="20135"/>
                  <a:pt x="22946" y="20385"/>
                  <a:pt x="23137" y="20560"/>
                </a:cubicBezTo>
                <a:cubicBezTo>
                  <a:pt x="23186" y="20590"/>
                  <a:pt x="23233" y="20621"/>
                  <a:pt x="23278" y="20652"/>
                </a:cubicBezTo>
                <a:cubicBezTo>
                  <a:pt x="23247" y="20700"/>
                  <a:pt x="23216" y="20741"/>
                  <a:pt x="23186" y="20789"/>
                </a:cubicBezTo>
                <a:cubicBezTo>
                  <a:pt x="22956" y="21158"/>
                  <a:pt x="22864" y="21613"/>
                  <a:pt x="22963" y="22041"/>
                </a:cubicBezTo>
                <a:cubicBezTo>
                  <a:pt x="23022" y="22297"/>
                  <a:pt x="23128" y="22489"/>
                  <a:pt x="23275" y="22640"/>
                </a:cubicBezTo>
                <a:cubicBezTo>
                  <a:pt x="23268" y="22687"/>
                  <a:pt x="23264" y="22736"/>
                  <a:pt x="23264" y="22783"/>
                </a:cubicBezTo>
                <a:cubicBezTo>
                  <a:pt x="23264" y="22958"/>
                  <a:pt x="23284" y="23112"/>
                  <a:pt x="23330" y="23252"/>
                </a:cubicBezTo>
                <a:cubicBezTo>
                  <a:pt x="23213" y="23546"/>
                  <a:pt x="23165" y="23857"/>
                  <a:pt x="23254" y="24141"/>
                </a:cubicBezTo>
                <a:cubicBezTo>
                  <a:pt x="23469" y="24809"/>
                  <a:pt x="24061" y="25062"/>
                  <a:pt x="24694" y="25205"/>
                </a:cubicBezTo>
                <a:cubicBezTo>
                  <a:pt x="24849" y="25242"/>
                  <a:pt x="25009" y="25255"/>
                  <a:pt x="25169" y="25255"/>
                </a:cubicBezTo>
                <a:cubicBezTo>
                  <a:pt x="25451" y="25255"/>
                  <a:pt x="25737" y="25214"/>
                  <a:pt x="26011" y="25188"/>
                </a:cubicBezTo>
                <a:cubicBezTo>
                  <a:pt x="27431" y="25058"/>
                  <a:pt x="28851" y="24678"/>
                  <a:pt x="30233" y="24354"/>
                </a:cubicBezTo>
                <a:cubicBezTo>
                  <a:pt x="30530" y="24285"/>
                  <a:pt x="30333" y="23991"/>
                  <a:pt x="30227" y="23861"/>
                </a:cubicBezTo>
                <a:cubicBezTo>
                  <a:pt x="30154" y="23772"/>
                  <a:pt x="29993" y="23567"/>
                  <a:pt x="29816" y="23413"/>
                </a:cubicBezTo>
                <a:cubicBezTo>
                  <a:pt x="29878" y="23396"/>
                  <a:pt x="29943" y="23382"/>
                  <a:pt x="30004" y="23365"/>
                </a:cubicBezTo>
                <a:cubicBezTo>
                  <a:pt x="30336" y="23282"/>
                  <a:pt x="30104" y="22968"/>
                  <a:pt x="29980" y="22790"/>
                </a:cubicBezTo>
                <a:cubicBezTo>
                  <a:pt x="29850" y="22612"/>
                  <a:pt x="29706" y="22441"/>
                  <a:pt x="29559" y="22273"/>
                </a:cubicBezTo>
                <a:cubicBezTo>
                  <a:pt x="29833" y="22205"/>
                  <a:pt x="30110" y="22133"/>
                  <a:pt x="30380" y="22058"/>
                </a:cubicBezTo>
                <a:cubicBezTo>
                  <a:pt x="30469" y="22038"/>
                  <a:pt x="30480" y="21945"/>
                  <a:pt x="30452" y="21822"/>
                </a:cubicBezTo>
                <a:cubicBezTo>
                  <a:pt x="30627" y="21777"/>
                  <a:pt x="30801" y="21736"/>
                  <a:pt x="30976" y="21692"/>
                </a:cubicBezTo>
                <a:cubicBezTo>
                  <a:pt x="31290" y="21616"/>
                  <a:pt x="30832" y="20751"/>
                  <a:pt x="30801" y="20680"/>
                </a:cubicBezTo>
                <a:cubicBezTo>
                  <a:pt x="30784" y="20642"/>
                  <a:pt x="30756" y="20570"/>
                  <a:pt x="30726" y="20487"/>
                </a:cubicBezTo>
                <a:cubicBezTo>
                  <a:pt x="30811" y="20467"/>
                  <a:pt x="30900" y="20450"/>
                  <a:pt x="30986" y="20433"/>
                </a:cubicBezTo>
                <a:cubicBezTo>
                  <a:pt x="31294" y="20368"/>
                  <a:pt x="30972" y="19639"/>
                  <a:pt x="30938" y="19537"/>
                </a:cubicBezTo>
                <a:cubicBezTo>
                  <a:pt x="30887" y="19392"/>
                  <a:pt x="30748" y="18793"/>
                  <a:pt x="30476" y="18793"/>
                </a:cubicBezTo>
                <a:cubicBezTo>
                  <a:pt x="30459" y="18793"/>
                  <a:pt x="30440" y="18796"/>
                  <a:pt x="30421" y="18801"/>
                </a:cubicBezTo>
                <a:cubicBezTo>
                  <a:pt x="30264" y="18853"/>
                  <a:pt x="30107" y="18897"/>
                  <a:pt x="29946" y="18945"/>
                </a:cubicBezTo>
                <a:cubicBezTo>
                  <a:pt x="29949" y="18869"/>
                  <a:pt x="29929" y="18784"/>
                  <a:pt x="29902" y="18702"/>
                </a:cubicBezTo>
                <a:cubicBezTo>
                  <a:pt x="30175" y="18425"/>
                  <a:pt x="30442" y="18144"/>
                  <a:pt x="30702" y="17850"/>
                </a:cubicBezTo>
                <a:cubicBezTo>
                  <a:pt x="30712" y="17809"/>
                  <a:pt x="30726" y="17771"/>
                  <a:pt x="30736" y="17730"/>
                </a:cubicBezTo>
                <a:cubicBezTo>
                  <a:pt x="30699" y="17522"/>
                  <a:pt x="30620" y="17330"/>
                  <a:pt x="30503" y="17159"/>
                </a:cubicBezTo>
                <a:cubicBezTo>
                  <a:pt x="30442" y="17104"/>
                  <a:pt x="30377" y="17056"/>
                  <a:pt x="30312" y="17009"/>
                </a:cubicBezTo>
                <a:cubicBezTo>
                  <a:pt x="30363" y="16967"/>
                  <a:pt x="30407" y="16933"/>
                  <a:pt x="30459" y="16892"/>
                </a:cubicBezTo>
                <a:cubicBezTo>
                  <a:pt x="30517" y="16789"/>
                  <a:pt x="30510" y="16690"/>
                  <a:pt x="30432" y="16595"/>
                </a:cubicBezTo>
                <a:cubicBezTo>
                  <a:pt x="30380" y="16461"/>
                  <a:pt x="30336" y="16297"/>
                  <a:pt x="30243" y="16184"/>
                </a:cubicBezTo>
                <a:cubicBezTo>
                  <a:pt x="30233" y="16173"/>
                  <a:pt x="30219" y="16164"/>
                  <a:pt x="30209" y="16150"/>
                </a:cubicBezTo>
                <a:cubicBezTo>
                  <a:pt x="30576" y="15856"/>
                  <a:pt x="30941" y="15568"/>
                  <a:pt x="31315" y="15288"/>
                </a:cubicBezTo>
                <a:cubicBezTo>
                  <a:pt x="31557" y="15092"/>
                  <a:pt x="31205" y="14631"/>
                  <a:pt x="31102" y="14446"/>
                </a:cubicBezTo>
                <a:cubicBezTo>
                  <a:pt x="31078" y="14398"/>
                  <a:pt x="31054" y="14353"/>
                  <a:pt x="31031" y="14306"/>
                </a:cubicBezTo>
                <a:cubicBezTo>
                  <a:pt x="31122" y="14234"/>
                  <a:pt x="31215" y="14162"/>
                  <a:pt x="31311" y="14094"/>
                </a:cubicBezTo>
                <a:cubicBezTo>
                  <a:pt x="31489" y="13953"/>
                  <a:pt x="31369" y="13696"/>
                  <a:pt x="31304" y="13532"/>
                </a:cubicBezTo>
                <a:cubicBezTo>
                  <a:pt x="31242" y="13396"/>
                  <a:pt x="31184" y="13262"/>
                  <a:pt x="31126" y="13126"/>
                </a:cubicBezTo>
                <a:cubicBezTo>
                  <a:pt x="31023" y="12896"/>
                  <a:pt x="30900" y="12677"/>
                  <a:pt x="30753" y="12469"/>
                </a:cubicBezTo>
                <a:cubicBezTo>
                  <a:pt x="30527" y="12270"/>
                  <a:pt x="30339" y="12112"/>
                  <a:pt x="30062" y="11986"/>
                </a:cubicBezTo>
                <a:cubicBezTo>
                  <a:pt x="30028" y="11972"/>
                  <a:pt x="29993" y="11962"/>
                  <a:pt x="29960" y="11948"/>
                </a:cubicBezTo>
                <a:cubicBezTo>
                  <a:pt x="29874" y="11818"/>
                  <a:pt x="29778" y="11702"/>
                  <a:pt x="29714" y="11637"/>
                </a:cubicBezTo>
                <a:cubicBezTo>
                  <a:pt x="29700" y="11623"/>
                  <a:pt x="29689" y="11610"/>
                  <a:pt x="29676" y="11596"/>
                </a:cubicBezTo>
                <a:cubicBezTo>
                  <a:pt x="29727" y="11541"/>
                  <a:pt x="29778" y="11487"/>
                  <a:pt x="29829" y="11435"/>
                </a:cubicBezTo>
                <a:cubicBezTo>
                  <a:pt x="29853" y="11422"/>
                  <a:pt x="29864" y="11405"/>
                  <a:pt x="29860" y="11381"/>
                </a:cubicBezTo>
                <a:cubicBezTo>
                  <a:pt x="29717" y="11168"/>
                  <a:pt x="29603" y="11021"/>
                  <a:pt x="29439" y="10884"/>
                </a:cubicBezTo>
                <a:lnTo>
                  <a:pt x="29439" y="10884"/>
                </a:lnTo>
                <a:cubicBezTo>
                  <a:pt x="29648" y="10929"/>
                  <a:pt x="29853" y="10994"/>
                  <a:pt x="30055" y="11086"/>
                </a:cubicBezTo>
                <a:cubicBezTo>
                  <a:pt x="30072" y="11094"/>
                  <a:pt x="30094" y="11098"/>
                  <a:pt x="30118" y="11098"/>
                </a:cubicBezTo>
                <a:cubicBezTo>
                  <a:pt x="30292" y="11098"/>
                  <a:pt x="30597" y="10896"/>
                  <a:pt x="30407" y="10758"/>
                </a:cubicBezTo>
                <a:cubicBezTo>
                  <a:pt x="30014" y="10467"/>
                  <a:pt x="29980" y="10368"/>
                  <a:pt x="29463" y="10317"/>
                </a:cubicBezTo>
                <a:cubicBezTo>
                  <a:pt x="29305" y="10300"/>
                  <a:pt x="29147" y="10293"/>
                  <a:pt x="28989" y="10293"/>
                </a:cubicBezTo>
                <a:cubicBezTo>
                  <a:pt x="28653" y="10293"/>
                  <a:pt x="28317" y="10324"/>
                  <a:pt x="27982" y="10354"/>
                </a:cubicBezTo>
                <a:cubicBezTo>
                  <a:pt x="29415" y="9718"/>
                  <a:pt x="30859" y="9106"/>
                  <a:pt x="32316" y="8523"/>
                </a:cubicBezTo>
                <a:cubicBezTo>
                  <a:pt x="32755" y="8339"/>
                  <a:pt x="31793" y="8058"/>
                  <a:pt x="31745" y="8045"/>
                </a:cubicBezTo>
                <a:lnTo>
                  <a:pt x="31745" y="8045"/>
                </a:lnTo>
                <a:cubicBezTo>
                  <a:pt x="31745" y="8045"/>
                  <a:pt x="31745" y="8045"/>
                  <a:pt x="31746" y="8045"/>
                </a:cubicBezTo>
                <a:cubicBezTo>
                  <a:pt x="31745" y="8045"/>
                  <a:pt x="31744" y="8044"/>
                  <a:pt x="31744" y="8044"/>
                </a:cubicBezTo>
                <a:lnTo>
                  <a:pt x="31744" y="8044"/>
                </a:lnTo>
                <a:cubicBezTo>
                  <a:pt x="31744" y="8044"/>
                  <a:pt x="31745" y="8044"/>
                  <a:pt x="31745" y="8045"/>
                </a:cubicBezTo>
                <a:lnTo>
                  <a:pt x="31745" y="8045"/>
                </a:lnTo>
                <a:cubicBezTo>
                  <a:pt x="31570" y="7997"/>
                  <a:pt x="31397" y="7959"/>
                  <a:pt x="31222" y="7918"/>
                </a:cubicBezTo>
                <a:cubicBezTo>
                  <a:pt x="31462" y="7822"/>
                  <a:pt x="31705" y="7723"/>
                  <a:pt x="31944" y="7628"/>
                </a:cubicBezTo>
                <a:cubicBezTo>
                  <a:pt x="32422" y="7431"/>
                  <a:pt x="31320" y="7056"/>
                  <a:pt x="31324" y="7056"/>
                </a:cubicBezTo>
                <a:lnTo>
                  <a:pt x="31324" y="7056"/>
                </a:lnTo>
                <a:cubicBezTo>
                  <a:pt x="31324" y="7056"/>
                  <a:pt x="31324" y="7056"/>
                  <a:pt x="31324" y="7056"/>
                </a:cubicBezTo>
                <a:cubicBezTo>
                  <a:pt x="31174" y="7001"/>
                  <a:pt x="31027" y="6953"/>
                  <a:pt x="30876" y="6902"/>
                </a:cubicBezTo>
                <a:cubicBezTo>
                  <a:pt x="31283" y="6742"/>
                  <a:pt x="31691" y="6581"/>
                  <a:pt x="32101" y="6426"/>
                </a:cubicBezTo>
                <a:cubicBezTo>
                  <a:pt x="32210" y="6382"/>
                  <a:pt x="32238" y="6324"/>
                  <a:pt x="32218" y="6259"/>
                </a:cubicBezTo>
                <a:cubicBezTo>
                  <a:pt x="32385" y="6194"/>
                  <a:pt x="32553" y="6129"/>
                  <a:pt x="32724" y="6068"/>
                </a:cubicBezTo>
                <a:cubicBezTo>
                  <a:pt x="32857" y="6060"/>
                  <a:pt x="32899" y="5995"/>
                  <a:pt x="32840" y="5872"/>
                </a:cubicBezTo>
                <a:cubicBezTo>
                  <a:pt x="32683" y="5657"/>
                  <a:pt x="32481" y="5489"/>
                  <a:pt x="32238" y="5366"/>
                </a:cubicBezTo>
                <a:cubicBezTo>
                  <a:pt x="32183" y="5332"/>
                  <a:pt x="32128" y="5297"/>
                  <a:pt x="32074" y="5264"/>
                </a:cubicBezTo>
                <a:cubicBezTo>
                  <a:pt x="32354" y="5161"/>
                  <a:pt x="32632" y="5058"/>
                  <a:pt x="32908" y="4959"/>
                </a:cubicBezTo>
                <a:cubicBezTo>
                  <a:pt x="33134" y="4874"/>
                  <a:pt x="32248" y="4124"/>
                  <a:pt x="32177" y="4066"/>
                </a:cubicBezTo>
                <a:cubicBezTo>
                  <a:pt x="31978" y="3898"/>
                  <a:pt x="31776" y="3737"/>
                  <a:pt x="31568" y="3580"/>
                </a:cubicBezTo>
                <a:cubicBezTo>
                  <a:pt x="31577" y="3396"/>
                  <a:pt x="31109" y="3009"/>
                  <a:pt x="31058" y="2965"/>
                </a:cubicBezTo>
                <a:cubicBezTo>
                  <a:pt x="30999" y="2910"/>
                  <a:pt x="30938" y="2862"/>
                  <a:pt x="30879" y="2810"/>
                </a:cubicBezTo>
                <a:cubicBezTo>
                  <a:pt x="31157" y="2681"/>
                  <a:pt x="31438" y="2550"/>
                  <a:pt x="31714" y="2417"/>
                </a:cubicBezTo>
                <a:cubicBezTo>
                  <a:pt x="31899" y="2332"/>
                  <a:pt x="31930" y="2188"/>
                  <a:pt x="31820" y="2024"/>
                </a:cubicBezTo>
                <a:cubicBezTo>
                  <a:pt x="31737" y="1896"/>
                  <a:pt x="31544" y="1654"/>
                  <a:pt x="31360" y="1654"/>
                </a:cubicBezTo>
                <a:cubicBezTo>
                  <a:pt x="31342" y="1654"/>
                  <a:pt x="31325" y="1656"/>
                  <a:pt x="31307" y="1661"/>
                </a:cubicBezTo>
                <a:cubicBezTo>
                  <a:pt x="29330" y="2198"/>
                  <a:pt x="27345" y="2725"/>
                  <a:pt x="25368" y="3259"/>
                </a:cubicBezTo>
                <a:cubicBezTo>
                  <a:pt x="24225" y="3567"/>
                  <a:pt x="23087" y="3871"/>
                  <a:pt x="21947" y="4189"/>
                </a:cubicBezTo>
                <a:cubicBezTo>
                  <a:pt x="21560" y="4299"/>
                  <a:pt x="21164" y="4391"/>
                  <a:pt x="20784" y="4517"/>
                </a:cubicBezTo>
                <a:cubicBezTo>
                  <a:pt x="20739" y="4531"/>
                  <a:pt x="20695" y="4549"/>
                  <a:pt x="20647" y="4566"/>
                </a:cubicBezTo>
                <a:cubicBezTo>
                  <a:pt x="20562" y="4596"/>
                  <a:pt x="20472" y="4631"/>
                  <a:pt x="20387" y="4664"/>
                </a:cubicBezTo>
                <a:cubicBezTo>
                  <a:pt x="20195" y="4713"/>
                  <a:pt x="20004" y="4760"/>
                  <a:pt x="19815" y="4812"/>
                </a:cubicBezTo>
                <a:cubicBezTo>
                  <a:pt x="18468" y="5318"/>
                  <a:pt x="17123" y="5824"/>
                  <a:pt x="15776" y="6331"/>
                </a:cubicBezTo>
                <a:cubicBezTo>
                  <a:pt x="15624" y="6334"/>
                  <a:pt x="15471" y="6344"/>
                  <a:pt x="15317" y="6358"/>
                </a:cubicBezTo>
                <a:cubicBezTo>
                  <a:pt x="15276" y="6358"/>
                  <a:pt x="15231" y="6365"/>
                  <a:pt x="15187" y="6368"/>
                </a:cubicBezTo>
                <a:cubicBezTo>
                  <a:pt x="15618" y="6132"/>
                  <a:pt x="15991" y="5930"/>
                  <a:pt x="16278" y="5783"/>
                </a:cubicBezTo>
                <a:cubicBezTo>
                  <a:pt x="16740" y="5540"/>
                  <a:pt x="15577" y="5403"/>
                  <a:pt x="15512" y="5393"/>
                </a:cubicBezTo>
                <a:cubicBezTo>
                  <a:pt x="15317" y="5376"/>
                  <a:pt x="15122" y="5366"/>
                  <a:pt x="14927" y="5352"/>
                </a:cubicBezTo>
                <a:cubicBezTo>
                  <a:pt x="15433" y="5106"/>
                  <a:pt x="15943" y="4860"/>
                  <a:pt x="16456" y="4623"/>
                </a:cubicBezTo>
                <a:cubicBezTo>
                  <a:pt x="16548" y="4576"/>
                  <a:pt x="16579" y="4531"/>
                  <a:pt x="16565" y="4484"/>
                </a:cubicBezTo>
                <a:cubicBezTo>
                  <a:pt x="16740" y="4405"/>
                  <a:pt x="16914" y="4326"/>
                  <a:pt x="17093" y="4247"/>
                </a:cubicBezTo>
                <a:cubicBezTo>
                  <a:pt x="17569" y="4013"/>
                  <a:pt x="16393" y="3693"/>
                  <a:pt x="16401" y="3693"/>
                </a:cubicBezTo>
                <a:lnTo>
                  <a:pt x="16401" y="3693"/>
                </a:lnTo>
                <a:cubicBezTo>
                  <a:pt x="16401" y="3693"/>
                  <a:pt x="16401" y="3693"/>
                  <a:pt x="16401" y="3693"/>
                </a:cubicBezTo>
                <a:cubicBezTo>
                  <a:pt x="16336" y="3676"/>
                  <a:pt x="16268" y="3655"/>
                  <a:pt x="16207" y="3638"/>
                </a:cubicBezTo>
                <a:cubicBezTo>
                  <a:pt x="16501" y="3502"/>
                  <a:pt x="16798" y="3368"/>
                  <a:pt x="17099" y="3238"/>
                </a:cubicBezTo>
                <a:cubicBezTo>
                  <a:pt x="17544" y="3026"/>
                  <a:pt x="16579" y="2646"/>
                  <a:pt x="16524" y="2619"/>
                </a:cubicBezTo>
                <a:cubicBezTo>
                  <a:pt x="16275" y="2506"/>
                  <a:pt x="16022" y="2396"/>
                  <a:pt x="15768" y="2291"/>
                </a:cubicBezTo>
                <a:cubicBezTo>
                  <a:pt x="15823" y="2267"/>
                  <a:pt x="15874" y="2242"/>
                  <a:pt x="15929" y="2218"/>
                </a:cubicBezTo>
                <a:cubicBezTo>
                  <a:pt x="16322" y="2020"/>
                  <a:pt x="15597" y="1675"/>
                  <a:pt x="15495" y="1616"/>
                </a:cubicBezTo>
                <a:cubicBezTo>
                  <a:pt x="15450" y="1593"/>
                  <a:pt x="15406" y="1572"/>
                  <a:pt x="15361" y="1548"/>
                </a:cubicBezTo>
                <a:cubicBezTo>
                  <a:pt x="15676" y="1411"/>
                  <a:pt x="15994" y="1274"/>
                  <a:pt x="16313" y="1144"/>
                </a:cubicBezTo>
                <a:cubicBezTo>
                  <a:pt x="16627" y="997"/>
                  <a:pt x="16275" y="720"/>
                  <a:pt x="16138" y="611"/>
                </a:cubicBezTo>
                <a:cubicBezTo>
                  <a:pt x="15909" y="440"/>
                  <a:pt x="15673" y="285"/>
                  <a:pt x="15430" y="145"/>
                </a:cubicBezTo>
                <a:cubicBezTo>
                  <a:pt x="15311" y="48"/>
                  <a:pt x="15180" y="0"/>
                  <a:pt x="1503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932;p36">
            <a:extLst>
              <a:ext uri="{FF2B5EF4-FFF2-40B4-BE49-F238E27FC236}">
                <a16:creationId xmlns:a16="http://schemas.microsoft.com/office/drawing/2014/main" id="{CD36A201-E417-0448-B0E8-291D7C1340ED}"/>
              </a:ext>
            </a:extLst>
          </p:cNvPr>
          <p:cNvSpPr txBox="1">
            <a:spLocks/>
          </p:cNvSpPr>
          <p:nvPr/>
        </p:nvSpPr>
        <p:spPr>
          <a:xfrm>
            <a:off x="7646064" y="2693980"/>
            <a:ext cx="3601843" cy="4358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n-PT"/>
            </a:defPPr>
            <a:lvl1pPr algn="ctr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2"/>
                </a:solidFill>
                <a:latin typeface="Montserrat"/>
                <a:ea typeface="+mj-ea"/>
                <a:cs typeface="+mj-cs"/>
              </a:defRPr>
            </a:lvl1pPr>
          </a:lstStyle>
          <a:p>
            <a:r>
              <a:rPr lang="en-GB" sz="2800" dirty="0"/>
              <a:t>Familiarisation</a:t>
            </a:r>
          </a:p>
          <a:p>
            <a:endParaRPr lang="en-GB"/>
          </a:p>
        </p:txBody>
      </p:sp>
      <p:sp>
        <p:nvSpPr>
          <p:cNvPr id="41" name="Google Shape;935;p36">
            <a:extLst>
              <a:ext uri="{FF2B5EF4-FFF2-40B4-BE49-F238E27FC236}">
                <a16:creationId xmlns:a16="http://schemas.microsoft.com/office/drawing/2014/main" id="{08249E3A-CA0A-2B4E-B479-470B16E8D531}"/>
              </a:ext>
            </a:extLst>
          </p:cNvPr>
          <p:cNvSpPr txBox="1">
            <a:spLocks/>
          </p:cNvSpPr>
          <p:nvPr/>
        </p:nvSpPr>
        <p:spPr>
          <a:xfrm>
            <a:off x="8007470" y="3208681"/>
            <a:ext cx="2544600" cy="882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000">
                <a:latin typeface="Roboto"/>
                <a:ea typeface="Roboto"/>
                <a:cs typeface="Roboto"/>
              </a:rPr>
              <a:t>Get to know the questions</a:t>
            </a:r>
            <a:endParaRPr lang="en-GB" sz="2000">
              <a:latin typeface="Roboto" pitchFamily="2" charset="0"/>
              <a:ea typeface="Roboto" pitchFamily="2" charset="0"/>
              <a:cs typeface="Roboto"/>
            </a:endParaRPr>
          </a:p>
        </p:txBody>
      </p:sp>
      <p:sp>
        <p:nvSpPr>
          <p:cNvPr id="42" name="Google Shape;927;p36">
            <a:extLst>
              <a:ext uri="{FF2B5EF4-FFF2-40B4-BE49-F238E27FC236}">
                <a16:creationId xmlns:a16="http://schemas.microsoft.com/office/drawing/2014/main" id="{85E8ACC0-1252-2F46-B196-5B275D8A6258}"/>
              </a:ext>
            </a:extLst>
          </p:cNvPr>
          <p:cNvSpPr/>
          <p:nvPr/>
        </p:nvSpPr>
        <p:spPr>
          <a:xfrm>
            <a:off x="3713785" y="4751907"/>
            <a:ext cx="802033" cy="611297"/>
          </a:xfrm>
          <a:custGeom>
            <a:avLst/>
            <a:gdLst/>
            <a:ahLst/>
            <a:cxnLst/>
            <a:rect l="l" t="t" r="r" b="b"/>
            <a:pathLst>
              <a:path w="33135" h="25255" extrusionOk="0">
                <a:moveTo>
                  <a:pt x="31743" y="8044"/>
                </a:moveTo>
                <a:lnTo>
                  <a:pt x="31743" y="8044"/>
                </a:lnTo>
                <a:cubicBezTo>
                  <a:pt x="31743" y="8044"/>
                  <a:pt x="31743" y="8044"/>
                  <a:pt x="31744" y="8044"/>
                </a:cubicBezTo>
                <a:lnTo>
                  <a:pt x="31744" y="8044"/>
                </a:lnTo>
                <a:cubicBezTo>
                  <a:pt x="31743" y="8044"/>
                  <a:pt x="31743" y="8044"/>
                  <a:pt x="31743" y="8044"/>
                </a:cubicBezTo>
                <a:close/>
                <a:moveTo>
                  <a:pt x="27116" y="9895"/>
                </a:moveTo>
                <a:lnTo>
                  <a:pt x="27116" y="9895"/>
                </a:lnTo>
                <a:cubicBezTo>
                  <a:pt x="26617" y="10235"/>
                  <a:pt x="26101" y="10556"/>
                  <a:pt x="25570" y="10860"/>
                </a:cubicBezTo>
                <a:cubicBezTo>
                  <a:pt x="24852" y="11100"/>
                  <a:pt x="24064" y="11394"/>
                  <a:pt x="22888" y="11705"/>
                </a:cubicBezTo>
                <a:cubicBezTo>
                  <a:pt x="22843" y="11719"/>
                  <a:pt x="22796" y="11730"/>
                  <a:pt x="22751" y="11743"/>
                </a:cubicBezTo>
                <a:cubicBezTo>
                  <a:pt x="23633" y="11281"/>
                  <a:pt x="24527" y="10836"/>
                  <a:pt x="25427" y="10402"/>
                </a:cubicBezTo>
                <a:lnTo>
                  <a:pt x="25765" y="10248"/>
                </a:lnTo>
                <a:cubicBezTo>
                  <a:pt x="25943" y="10203"/>
                  <a:pt x="26117" y="10159"/>
                  <a:pt x="26295" y="10111"/>
                </a:cubicBezTo>
                <a:cubicBezTo>
                  <a:pt x="26569" y="10039"/>
                  <a:pt x="26843" y="9968"/>
                  <a:pt x="27116" y="9895"/>
                </a:cubicBezTo>
                <a:close/>
                <a:moveTo>
                  <a:pt x="23415" y="10843"/>
                </a:moveTo>
                <a:cubicBezTo>
                  <a:pt x="22498" y="11367"/>
                  <a:pt x="21560" y="11853"/>
                  <a:pt x="20603" y="12294"/>
                </a:cubicBezTo>
                <a:cubicBezTo>
                  <a:pt x="19980" y="12448"/>
                  <a:pt x="19357" y="12602"/>
                  <a:pt x="18731" y="12749"/>
                </a:cubicBezTo>
                <a:cubicBezTo>
                  <a:pt x="19401" y="12400"/>
                  <a:pt x="20058" y="12034"/>
                  <a:pt x="20705" y="11644"/>
                </a:cubicBezTo>
                <a:cubicBezTo>
                  <a:pt x="20907" y="11538"/>
                  <a:pt x="21105" y="11428"/>
                  <a:pt x="21307" y="11323"/>
                </a:cubicBezTo>
                <a:cubicBezTo>
                  <a:pt x="21362" y="11312"/>
                  <a:pt x="21416" y="11305"/>
                  <a:pt x="21475" y="11295"/>
                </a:cubicBezTo>
                <a:cubicBezTo>
                  <a:pt x="21879" y="11212"/>
                  <a:pt x="22279" y="11121"/>
                  <a:pt x="22679" y="11024"/>
                </a:cubicBezTo>
                <a:cubicBezTo>
                  <a:pt x="22926" y="10966"/>
                  <a:pt x="23169" y="10905"/>
                  <a:pt x="23415" y="10843"/>
                </a:cubicBezTo>
                <a:close/>
                <a:moveTo>
                  <a:pt x="22641" y="12441"/>
                </a:moveTo>
                <a:lnTo>
                  <a:pt x="22641" y="12441"/>
                </a:lnTo>
                <a:cubicBezTo>
                  <a:pt x="22618" y="12452"/>
                  <a:pt x="22594" y="12465"/>
                  <a:pt x="22573" y="12475"/>
                </a:cubicBezTo>
                <a:cubicBezTo>
                  <a:pt x="22566" y="12479"/>
                  <a:pt x="22559" y="12479"/>
                  <a:pt x="22550" y="12482"/>
                </a:cubicBezTo>
                <a:cubicBezTo>
                  <a:pt x="21724" y="12725"/>
                  <a:pt x="20897" y="12961"/>
                  <a:pt x="20066" y="13190"/>
                </a:cubicBezTo>
                <a:cubicBezTo>
                  <a:pt x="20072" y="13187"/>
                  <a:pt x="20076" y="13183"/>
                  <a:pt x="20079" y="13183"/>
                </a:cubicBezTo>
                <a:cubicBezTo>
                  <a:pt x="20870" y="12957"/>
                  <a:pt x="21659" y="12731"/>
                  <a:pt x="22447" y="12496"/>
                </a:cubicBezTo>
                <a:cubicBezTo>
                  <a:pt x="22512" y="12475"/>
                  <a:pt x="22577" y="12458"/>
                  <a:pt x="22641" y="12441"/>
                </a:cubicBezTo>
                <a:close/>
                <a:moveTo>
                  <a:pt x="6839" y="15182"/>
                </a:moveTo>
                <a:cubicBezTo>
                  <a:pt x="6757" y="15209"/>
                  <a:pt x="6671" y="15229"/>
                  <a:pt x="6583" y="15233"/>
                </a:cubicBezTo>
                <a:cubicBezTo>
                  <a:pt x="6519" y="15252"/>
                  <a:pt x="6456" y="15262"/>
                  <a:pt x="6394" y="15262"/>
                </a:cubicBezTo>
                <a:cubicBezTo>
                  <a:pt x="6338" y="15262"/>
                  <a:pt x="6284" y="15254"/>
                  <a:pt x="6230" y="15240"/>
                </a:cubicBezTo>
                <a:cubicBezTo>
                  <a:pt x="6432" y="15229"/>
                  <a:pt x="6637" y="15209"/>
                  <a:pt x="6839" y="15182"/>
                </a:cubicBezTo>
                <a:close/>
                <a:moveTo>
                  <a:pt x="25331" y="15921"/>
                </a:moveTo>
                <a:lnTo>
                  <a:pt x="25331" y="15921"/>
                </a:lnTo>
                <a:cubicBezTo>
                  <a:pt x="25280" y="15965"/>
                  <a:pt x="25228" y="16009"/>
                  <a:pt x="25177" y="16054"/>
                </a:cubicBezTo>
                <a:cubicBezTo>
                  <a:pt x="25166" y="16057"/>
                  <a:pt x="25156" y="16061"/>
                  <a:pt x="25143" y="16064"/>
                </a:cubicBezTo>
                <a:cubicBezTo>
                  <a:pt x="25204" y="16013"/>
                  <a:pt x="25266" y="15965"/>
                  <a:pt x="25331" y="15921"/>
                </a:cubicBezTo>
                <a:close/>
                <a:moveTo>
                  <a:pt x="23917" y="17358"/>
                </a:moveTo>
                <a:cubicBezTo>
                  <a:pt x="23925" y="17375"/>
                  <a:pt x="23928" y="17391"/>
                  <a:pt x="23938" y="17412"/>
                </a:cubicBezTo>
                <a:cubicBezTo>
                  <a:pt x="23917" y="17440"/>
                  <a:pt x="23897" y="17467"/>
                  <a:pt x="23880" y="17494"/>
                </a:cubicBezTo>
                <a:cubicBezTo>
                  <a:pt x="23890" y="17446"/>
                  <a:pt x="23900" y="17402"/>
                  <a:pt x="23917" y="17358"/>
                </a:cubicBezTo>
                <a:close/>
                <a:moveTo>
                  <a:pt x="23110" y="15017"/>
                </a:moveTo>
                <a:lnTo>
                  <a:pt x="23110" y="15017"/>
                </a:lnTo>
                <a:cubicBezTo>
                  <a:pt x="19747" y="16064"/>
                  <a:pt x="16340" y="16954"/>
                  <a:pt x="12894" y="17675"/>
                </a:cubicBezTo>
                <a:cubicBezTo>
                  <a:pt x="12959" y="17631"/>
                  <a:pt x="13025" y="17583"/>
                  <a:pt x="13093" y="17542"/>
                </a:cubicBezTo>
                <a:cubicBezTo>
                  <a:pt x="14064" y="17313"/>
                  <a:pt x="15037" y="17083"/>
                  <a:pt x="16008" y="16857"/>
                </a:cubicBezTo>
                <a:cubicBezTo>
                  <a:pt x="18283" y="16358"/>
                  <a:pt x="20534" y="15774"/>
                  <a:pt x="22765" y="15103"/>
                </a:cubicBezTo>
                <a:cubicBezTo>
                  <a:pt x="22878" y="15076"/>
                  <a:pt x="22994" y="15048"/>
                  <a:pt x="23110" y="15017"/>
                </a:cubicBezTo>
                <a:close/>
                <a:moveTo>
                  <a:pt x="24770" y="17833"/>
                </a:moveTo>
                <a:cubicBezTo>
                  <a:pt x="24708" y="17898"/>
                  <a:pt x="24650" y="17963"/>
                  <a:pt x="24588" y="18032"/>
                </a:cubicBezTo>
                <a:cubicBezTo>
                  <a:pt x="24585" y="17983"/>
                  <a:pt x="24585" y="17936"/>
                  <a:pt x="24585" y="17888"/>
                </a:cubicBezTo>
                <a:cubicBezTo>
                  <a:pt x="24647" y="17871"/>
                  <a:pt x="24708" y="17853"/>
                  <a:pt x="24770" y="17833"/>
                </a:cubicBezTo>
                <a:close/>
                <a:moveTo>
                  <a:pt x="24858" y="15520"/>
                </a:moveTo>
                <a:lnTo>
                  <a:pt x="24858" y="15520"/>
                </a:lnTo>
                <a:cubicBezTo>
                  <a:pt x="24664" y="15613"/>
                  <a:pt x="24475" y="15722"/>
                  <a:pt x="24298" y="15856"/>
                </a:cubicBezTo>
                <a:cubicBezTo>
                  <a:pt x="24020" y="16074"/>
                  <a:pt x="23818" y="16300"/>
                  <a:pt x="23633" y="16574"/>
                </a:cubicBezTo>
                <a:cubicBezTo>
                  <a:pt x="22553" y="16926"/>
                  <a:pt x="21457" y="17234"/>
                  <a:pt x="20349" y="17498"/>
                </a:cubicBezTo>
                <a:cubicBezTo>
                  <a:pt x="18817" y="17942"/>
                  <a:pt x="17270" y="18315"/>
                  <a:pt x="15703" y="18623"/>
                </a:cubicBezTo>
                <a:cubicBezTo>
                  <a:pt x="14154" y="18992"/>
                  <a:pt x="12590" y="19308"/>
                  <a:pt x="11017" y="19571"/>
                </a:cubicBezTo>
                <a:cubicBezTo>
                  <a:pt x="11040" y="19523"/>
                  <a:pt x="11067" y="19472"/>
                  <a:pt x="11091" y="19423"/>
                </a:cubicBezTo>
                <a:cubicBezTo>
                  <a:pt x="11181" y="19304"/>
                  <a:pt x="11269" y="19188"/>
                  <a:pt x="11358" y="19068"/>
                </a:cubicBezTo>
                <a:cubicBezTo>
                  <a:pt x="14533" y="18243"/>
                  <a:pt x="17715" y="17453"/>
                  <a:pt x="20879" y="16581"/>
                </a:cubicBezTo>
                <a:cubicBezTo>
                  <a:pt x="22196" y="16201"/>
                  <a:pt x="23524" y="15848"/>
                  <a:pt x="24858" y="15520"/>
                </a:cubicBezTo>
                <a:close/>
                <a:moveTo>
                  <a:pt x="23305" y="17124"/>
                </a:moveTo>
                <a:lnTo>
                  <a:pt x="23305" y="17124"/>
                </a:lnTo>
                <a:cubicBezTo>
                  <a:pt x="23186" y="17358"/>
                  <a:pt x="23083" y="17614"/>
                  <a:pt x="23087" y="17874"/>
                </a:cubicBezTo>
                <a:cubicBezTo>
                  <a:pt x="21475" y="18329"/>
                  <a:pt x="19850" y="18743"/>
                  <a:pt x="18214" y="19115"/>
                </a:cubicBezTo>
                <a:cubicBezTo>
                  <a:pt x="15697" y="19687"/>
                  <a:pt x="13161" y="20180"/>
                  <a:pt x="10613" y="20598"/>
                </a:cubicBezTo>
                <a:cubicBezTo>
                  <a:pt x="13278" y="19964"/>
                  <a:pt x="15926" y="19267"/>
                  <a:pt x="18557" y="18500"/>
                </a:cubicBezTo>
                <a:cubicBezTo>
                  <a:pt x="20137" y="18038"/>
                  <a:pt x="21721" y="17580"/>
                  <a:pt x="23305" y="17124"/>
                </a:cubicBezTo>
                <a:close/>
                <a:moveTo>
                  <a:pt x="15036" y="0"/>
                </a:moveTo>
                <a:cubicBezTo>
                  <a:pt x="15023" y="0"/>
                  <a:pt x="15009" y="0"/>
                  <a:pt x="14996" y="1"/>
                </a:cubicBezTo>
                <a:cubicBezTo>
                  <a:pt x="13862" y="395"/>
                  <a:pt x="12754" y="843"/>
                  <a:pt x="11666" y="1339"/>
                </a:cubicBezTo>
                <a:cubicBezTo>
                  <a:pt x="11636" y="1350"/>
                  <a:pt x="11604" y="1364"/>
                  <a:pt x="11574" y="1373"/>
                </a:cubicBezTo>
                <a:cubicBezTo>
                  <a:pt x="10250" y="1921"/>
                  <a:pt x="8961" y="2540"/>
                  <a:pt x="7708" y="3231"/>
                </a:cubicBezTo>
                <a:cubicBezTo>
                  <a:pt x="6850" y="3652"/>
                  <a:pt x="6018" y="4121"/>
                  <a:pt x="5217" y="4634"/>
                </a:cubicBezTo>
                <a:cubicBezTo>
                  <a:pt x="3982" y="5329"/>
                  <a:pt x="2816" y="6126"/>
                  <a:pt x="1721" y="7029"/>
                </a:cubicBezTo>
                <a:cubicBezTo>
                  <a:pt x="1581" y="7132"/>
                  <a:pt x="1604" y="7234"/>
                  <a:pt x="1683" y="7323"/>
                </a:cubicBezTo>
                <a:cubicBezTo>
                  <a:pt x="1526" y="7435"/>
                  <a:pt x="1369" y="7549"/>
                  <a:pt x="1211" y="7665"/>
                </a:cubicBezTo>
                <a:cubicBezTo>
                  <a:pt x="1033" y="7792"/>
                  <a:pt x="1126" y="7918"/>
                  <a:pt x="1283" y="8021"/>
                </a:cubicBezTo>
                <a:cubicBezTo>
                  <a:pt x="1099" y="8158"/>
                  <a:pt x="914" y="8298"/>
                  <a:pt x="732" y="8441"/>
                </a:cubicBezTo>
                <a:cubicBezTo>
                  <a:pt x="581" y="8551"/>
                  <a:pt x="633" y="8654"/>
                  <a:pt x="750" y="8736"/>
                </a:cubicBezTo>
                <a:cubicBezTo>
                  <a:pt x="732" y="8774"/>
                  <a:pt x="746" y="8821"/>
                  <a:pt x="801" y="8880"/>
                </a:cubicBezTo>
                <a:cubicBezTo>
                  <a:pt x="889" y="8945"/>
                  <a:pt x="982" y="8996"/>
                  <a:pt x="1078" y="9044"/>
                </a:cubicBezTo>
                <a:cubicBezTo>
                  <a:pt x="862" y="9208"/>
                  <a:pt x="643" y="9369"/>
                  <a:pt x="431" y="9537"/>
                </a:cubicBezTo>
                <a:cubicBezTo>
                  <a:pt x="0" y="9845"/>
                  <a:pt x="1194" y="10033"/>
                  <a:pt x="1225" y="10039"/>
                </a:cubicBezTo>
                <a:cubicBezTo>
                  <a:pt x="1269" y="10050"/>
                  <a:pt x="1317" y="10056"/>
                  <a:pt x="1361" y="10067"/>
                </a:cubicBezTo>
                <a:cubicBezTo>
                  <a:pt x="1129" y="10238"/>
                  <a:pt x="893" y="10405"/>
                  <a:pt x="663" y="10584"/>
                </a:cubicBezTo>
                <a:cubicBezTo>
                  <a:pt x="606" y="10625"/>
                  <a:pt x="578" y="10662"/>
                  <a:pt x="571" y="10696"/>
                </a:cubicBezTo>
                <a:cubicBezTo>
                  <a:pt x="524" y="10730"/>
                  <a:pt x="475" y="10768"/>
                  <a:pt x="428" y="10806"/>
                </a:cubicBezTo>
                <a:cubicBezTo>
                  <a:pt x="10" y="11105"/>
                  <a:pt x="1151" y="11209"/>
                  <a:pt x="1157" y="11209"/>
                </a:cubicBezTo>
                <a:cubicBezTo>
                  <a:pt x="1157" y="11209"/>
                  <a:pt x="1157" y="11209"/>
                  <a:pt x="1157" y="11209"/>
                </a:cubicBezTo>
                <a:lnTo>
                  <a:pt x="1157" y="11209"/>
                </a:lnTo>
                <a:cubicBezTo>
                  <a:pt x="1482" y="11247"/>
                  <a:pt x="1810" y="11271"/>
                  <a:pt x="2135" y="11291"/>
                </a:cubicBezTo>
                <a:cubicBezTo>
                  <a:pt x="1714" y="11589"/>
                  <a:pt x="1300" y="11894"/>
                  <a:pt x="897" y="12212"/>
                </a:cubicBezTo>
                <a:cubicBezTo>
                  <a:pt x="481" y="12511"/>
                  <a:pt x="1602" y="12523"/>
                  <a:pt x="1691" y="12523"/>
                </a:cubicBezTo>
                <a:cubicBezTo>
                  <a:pt x="1699" y="12523"/>
                  <a:pt x="1699" y="12523"/>
                  <a:pt x="1690" y="12523"/>
                </a:cubicBezTo>
                <a:cubicBezTo>
                  <a:pt x="2087" y="12516"/>
                  <a:pt x="2481" y="12499"/>
                  <a:pt x="2877" y="12472"/>
                </a:cubicBezTo>
                <a:lnTo>
                  <a:pt x="2877" y="12472"/>
                </a:lnTo>
                <a:cubicBezTo>
                  <a:pt x="2477" y="12752"/>
                  <a:pt x="2080" y="13039"/>
                  <a:pt x="1690" y="13334"/>
                </a:cubicBezTo>
                <a:cubicBezTo>
                  <a:pt x="1612" y="13423"/>
                  <a:pt x="1625" y="13498"/>
                  <a:pt x="1728" y="13560"/>
                </a:cubicBezTo>
                <a:cubicBezTo>
                  <a:pt x="1840" y="13595"/>
                  <a:pt x="1954" y="13613"/>
                  <a:pt x="2069" y="13613"/>
                </a:cubicBezTo>
                <a:cubicBezTo>
                  <a:pt x="2166" y="13613"/>
                  <a:pt x="2265" y="13600"/>
                  <a:pt x="2364" y="13573"/>
                </a:cubicBezTo>
                <a:cubicBezTo>
                  <a:pt x="2713" y="13539"/>
                  <a:pt x="3144" y="13508"/>
                  <a:pt x="3534" y="13413"/>
                </a:cubicBezTo>
                <a:cubicBezTo>
                  <a:pt x="3545" y="13426"/>
                  <a:pt x="3558" y="13443"/>
                  <a:pt x="3568" y="13461"/>
                </a:cubicBezTo>
                <a:cubicBezTo>
                  <a:pt x="3562" y="13546"/>
                  <a:pt x="3558" y="13628"/>
                  <a:pt x="3568" y="13704"/>
                </a:cubicBezTo>
                <a:cubicBezTo>
                  <a:pt x="3592" y="13833"/>
                  <a:pt x="3619" y="13960"/>
                  <a:pt x="3647" y="14090"/>
                </a:cubicBezTo>
                <a:cubicBezTo>
                  <a:pt x="3572" y="14357"/>
                  <a:pt x="3548" y="14634"/>
                  <a:pt x="3599" y="14921"/>
                </a:cubicBezTo>
                <a:cubicBezTo>
                  <a:pt x="3747" y="15742"/>
                  <a:pt x="4393" y="16077"/>
                  <a:pt x="5146" y="16229"/>
                </a:cubicBezTo>
                <a:cubicBezTo>
                  <a:pt x="5401" y="16280"/>
                  <a:pt x="5651" y="16300"/>
                  <a:pt x="5901" y="16300"/>
                </a:cubicBezTo>
                <a:cubicBezTo>
                  <a:pt x="6311" y="16300"/>
                  <a:pt x="6718" y="16245"/>
                  <a:pt x="7137" y="16184"/>
                </a:cubicBezTo>
                <a:cubicBezTo>
                  <a:pt x="7342" y="16156"/>
                  <a:pt x="7547" y="16123"/>
                  <a:pt x="7749" y="16082"/>
                </a:cubicBezTo>
                <a:cubicBezTo>
                  <a:pt x="7774" y="16085"/>
                  <a:pt x="7799" y="16088"/>
                  <a:pt x="7824" y="16088"/>
                </a:cubicBezTo>
                <a:cubicBezTo>
                  <a:pt x="7844" y="16088"/>
                  <a:pt x="7864" y="16086"/>
                  <a:pt x="7882" y="16082"/>
                </a:cubicBezTo>
                <a:lnTo>
                  <a:pt x="7882" y="16082"/>
                </a:lnTo>
                <a:cubicBezTo>
                  <a:pt x="7745" y="16369"/>
                  <a:pt x="7674" y="16587"/>
                  <a:pt x="7455" y="17156"/>
                </a:cubicBezTo>
                <a:cubicBezTo>
                  <a:pt x="7380" y="17351"/>
                  <a:pt x="7512" y="17404"/>
                  <a:pt x="7684" y="17404"/>
                </a:cubicBezTo>
                <a:cubicBezTo>
                  <a:pt x="7875" y="17404"/>
                  <a:pt x="8115" y="17339"/>
                  <a:pt x="8184" y="17326"/>
                </a:cubicBezTo>
                <a:cubicBezTo>
                  <a:pt x="8217" y="17320"/>
                  <a:pt x="8252" y="17313"/>
                  <a:pt x="8286" y="17309"/>
                </a:cubicBezTo>
                <a:lnTo>
                  <a:pt x="8286" y="17309"/>
                </a:lnTo>
                <a:cubicBezTo>
                  <a:pt x="8263" y="17381"/>
                  <a:pt x="8242" y="17449"/>
                  <a:pt x="8222" y="17522"/>
                </a:cubicBezTo>
                <a:cubicBezTo>
                  <a:pt x="8211" y="17546"/>
                  <a:pt x="8222" y="17563"/>
                  <a:pt x="8235" y="17576"/>
                </a:cubicBezTo>
                <a:cubicBezTo>
                  <a:pt x="7968" y="18048"/>
                  <a:pt x="7756" y="18548"/>
                  <a:pt x="7595" y="19071"/>
                </a:cubicBezTo>
                <a:cubicBezTo>
                  <a:pt x="7533" y="19232"/>
                  <a:pt x="8009" y="19284"/>
                  <a:pt x="8255" y="19297"/>
                </a:cubicBezTo>
                <a:cubicBezTo>
                  <a:pt x="8132" y="19567"/>
                  <a:pt x="8023" y="19845"/>
                  <a:pt x="7930" y="20132"/>
                </a:cubicBezTo>
                <a:cubicBezTo>
                  <a:pt x="7879" y="20265"/>
                  <a:pt x="8098" y="20358"/>
                  <a:pt x="8351" y="20416"/>
                </a:cubicBezTo>
                <a:cubicBezTo>
                  <a:pt x="8242" y="20634"/>
                  <a:pt x="8143" y="20857"/>
                  <a:pt x="8053" y="21090"/>
                </a:cubicBezTo>
                <a:cubicBezTo>
                  <a:pt x="7934" y="21350"/>
                  <a:pt x="8625" y="21490"/>
                  <a:pt x="8755" y="21528"/>
                </a:cubicBezTo>
                <a:cubicBezTo>
                  <a:pt x="9062" y="21619"/>
                  <a:pt x="9405" y="21751"/>
                  <a:pt x="9736" y="21751"/>
                </a:cubicBezTo>
                <a:cubicBezTo>
                  <a:pt x="9813" y="21751"/>
                  <a:pt x="9891" y="21743"/>
                  <a:pt x="9966" y="21727"/>
                </a:cubicBezTo>
                <a:cubicBezTo>
                  <a:pt x="12135" y="21264"/>
                  <a:pt x="14290" y="20744"/>
                  <a:pt x="16432" y="20170"/>
                </a:cubicBezTo>
                <a:cubicBezTo>
                  <a:pt x="18580" y="19633"/>
                  <a:pt x="20715" y="19044"/>
                  <a:pt x="22837" y="18404"/>
                </a:cubicBezTo>
                <a:cubicBezTo>
                  <a:pt x="22960" y="18367"/>
                  <a:pt x="23087" y="18332"/>
                  <a:pt x="23210" y="18294"/>
                </a:cubicBezTo>
                <a:cubicBezTo>
                  <a:pt x="23220" y="18315"/>
                  <a:pt x="23233" y="18332"/>
                  <a:pt x="23247" y="18353"/>
                </a:cubicBezTo>
                <a:cubicBezTo>
                  <a:pt x="23107" y="18551"/>
                  <a:pt x="22990" y="18746"/>
                  <a:pt x="22940" y="18914"/>
                </a:cubicBezTo>
                <a:cubicBezTo>
                  <a:pt x="22837" y="19239"/>
                  <a:pt x="22724" y="19557"/>
                  <a:pt x="22802" y="19895"/>
                </a:cubicBezTo>
                <a:cubicBezTo>
                  <a:pt x="22857" y="20135"/>
                  <a:pt x="22946" y="20385"/>
                  <a:pt x="23137" y="20560"/>
                </a:cubicBezTo>
                <a:cubicBezTo>
                  <a:pt x="23186" y="20590"/>
                  <a:pt x="23233" y="20621"/>
                  <a:pt x="23278" y="20652"/>
                </a:cubicBezTo>
                <a:cubicBezTo>
                  <a:pt x="23247" y="20700"/>
                  <a:pt x="23216" y="20741"/>
                  <a:pt x="23186" y="20789"/>
                </a:cubicBezTo>
                <a:cubicBezTo>
                  <a:pt x="22956" y="21158"/>
                  <a:pt x="22864" y="21613"/>
                  <a:pt x="22963" y="22041"/>
                </a:cubicBezTo>
                <a:cubicBezTo>
                  <a:pt x="23022" y="22297"/>
                  <a:pt x="23128" y="22489"/>
                  <a:pt x="23275" y="22640"/>
                </a:cubicBezTo>
                <a:cubicBezTo>
                  <a:pt x="23268" y="22687"/>
                  <a:pt x="23264" y="22736"/>
                  <a:pt x="23264" y="22783"/>
                </a:cubicBezTo>
                <a:cubicBezTo>
                  <a:pt x="23264" y="22958"/>
                  <a:pt x="23284" y="23112"/>
                  <a:pt x="23330" y="23252"/>
                </a:cubicBezTo>
                <a:cubicBezTo>
                  <a:pt x="23213" y="23546"/>
                  <a:pt x="23165" y="23857"/>
                  <a:pt x="23254" y="24141"/>
                </a:cubicBezTo>
                <a:cubicBezTo>
                  <a:pt x="23469" y="24809"/>
                  <a:pt x="24061" y="25062"/>
                  <a:pt x="24694" y="25205"/>
                </a:cubicBezTo>
                <a:cubicBezTo>
                  <a:pt x="24849" y="25242"/>
                  <a:pt x="25009" y="25255"/>
                  <a:pt x="25169" y="25255"/>
                </a:cubicBezTo>
                <a:cubicBezTo>
                  <a:pt x="25451" y="25255"/>
                  <a:pt x="25737" y="25214"/>
                  <a:pt x="26011" y="25188"/>
                </a:cubicBezTo>
                <a:cubicBezTo>
                  <a:pt x="27431" y="25058"/>
                  <a:pt x="28851" y="24678"/>
                  <a:pt x="30233" y="24354"/>
                </a:cubicBezTo>
                <a:cubicBezTo>
                  <a:pt x="30530" y="24285"/>
                  <a:pt x="30333" y="23991"/>
                  <a:pt x="30227" y="23861"/>
                </a:cubicBezTo>
                <a:cubicBezTo>
                  <a:pt x="30154" y="23772"/>
                  <a:pt x="29993" y="23567"/>
                  <a:pt x="29816" y="23413"/>
                </a:cubicBezTo>
                <a:cubicBezTo>
                  <a:pt x="29878" y="23396"/>
                  <a:pt x="29943" y="23382"/>
                  <a:pt x="30004" y="23365"/>
                </a:cubicBezTo>
                <a:cubicBezTo>
                  <a:pt x="30336" y="23282"/>
                  <a:pt x="30104" y="22968"/>
                  <a:pt x="29980" y="22790"/>
                </a:cubicBezTo>
                <a:cubicBezTo>
                  <a:pt x="29850" y="22612"/>
                  <a:pt x="29706" y="22441"/>
                  <a:pt x="29559" y="22273"/>
                </a:cubicBezTo>
                <a:cubicBezTo>
                  <a:pt x="29833" y="22205"/>
                  <a:pt x="30110" y="22133"/>
                  <a:pt x="30380" y="22058"/>
                </a:cubicBezTo>
                <a:cubicBezTo>
                  <a:pt x="30469" y="22038"/>
                  <a:pt x="30480" y="21945"/>
                  <a:pt x="30452" y="21822"/>
                </a:cubicBezTo>
                <a:cubicBezTo>
                  <a:pt x="30627" y="21777"/>
                  <a:pt x="30801" y="21736"/>
                  <a:pt x="30976" y="21692"/>
                </a:cubicBezTo>
                <a:cubicBezTo>
                  <a:pt x="31290" y="21616"/>
                  <a:pt x="30832" y="20751"/>
                  <a:pt x="30801" y="20680"/>
                </a:cubicBezTo>
                <a:cubicBezTo>
                  <a:pt x="30784" y="20642"/>
                  <a:pt x="30756" y="20570"/>
                  <a:pt x="30726" y="20487"/>
                </a:cubicBezTo>
                <a:cubicBezTo>
                  <a:pt x="30811" y="20467"/>
                  <a:pt x="30900" y="20450"/>
                  <a:pt x="30986" y="20433"/>
                </a:cubicBezTo>
                <a:cubicBezTo>
                  <a:pt x="31294" y="20368"/>
                  <a:pt x="30972" y="19639"/>
                  <a:pt x="30938" y="19537"/>
                </a:cubicBezTo>
                <a:cubicBezTo>
                  <a:pt x="30887" y="19392"/>
                  <a:pt x="30748" y="18793"/>
                  <a:pt x="30476" y="18793"/>
                </a:cubicBezTo>
                <a:cubicBezTo>
                  <a:pt x="30459" y="18793"/>
                  <a:pt x="30440" y="18796"/>
                  <a:pt x="30421" y="18801"/>
                </a:cubicBezTo>
                <a:cubicBezTo>
                  <a:pt x="30264" y="18853"/>
                  <a:pt x="30107" y="18897"/>
                  <a:pt x="29946" y="18945"/>
                </a:cubicBezTo>
                <a:cubicBezTo>
                  <a:pt x="29949" y="18869"/>
                  <a:pt x="29929" y="18784"/>
                  <a:pt x="29902" y="18702"/>
                </a:cubicBezTo>
                <a:cubicBezTo>
                  <a:pt x="30175" y="18425"/>
                  <a:pt x="30442" y="18144"/>
                  <a:pt x="30702" y="17850"/>
                </a:cubicBezTo>
                <a:cubicBezTo>
                  <a:pt x="30712" y="17809"/>
                  <a:pt x="30726" y="17771"/>
                  <a:pt x="30736" y="17730"/>
                </a:cubicBezTo>
                <a:cubicBezTo>
                  <a:pt x="30699" y="17522"/>
                  <a:pt x="30620" y="17330"/>
                  <a:pt x="30503" y="17159"/>
                </a:cubicBezTo>
                <a:cubicBezTo>
                  <a:pt x="30442" y="17104"/>
                  <a:pt x="30377" y="17056"/>
                  <a:pt x="30312" y="17009"/>
                </a:cubicBezTo>
                <a:cubicBezTo>
                  <a:pt x="30363" y="16967"/>
                  <a:pt x="30407" y="16933"/>
                  <a:pt x="30459" y="16892"/>
                </a:cubicBezTo>
                <a:cubicBezTo>
                  <a:pt x="30517" y="16789"/>
                  <a:pt x="30510" y="16690"/>
                  <a:pt x="30432" y="16595"/>
                </a:cubicBezTo>
                <a:cubicBezTo>
                  <a:pt x="30380" y="16461"/>
                  <a:pt x="30336" y="16297"/>
                  <a:pt x="30243" y="16184"/>
                </a:cubicBezTo>
                <a:cubicBezTo>
                  <a:pt x="30233" y="16173"/>
                  <a:pt x="30219" y="16164"/>
                  <a:pt x="30209" y="16150"/>
                </a:cubicBezTo>
                <a:cubicBezTo>
                  <a:pt x="30576" y="15856"/>
                  <a:pt x="30941" y="15568"/>
                  <a:pt x="31315" y="15288"/>
                </a:cubicBezTo>
                <a:cubicBezTo>
                  <a:pt x="31557" y="15092"/>
                  <a:pt x="31205" y="14631"/>
                  <a:pt x="31102" y="14446"/>
                </a:cubicBezTo>
                <a:cubicBezTo>
                  <a:pt x="31078" y="14398"/>
                  <a:pt x="31054" y="14353"/>
                  <a:pt x="31031" y="14306"/>
                </a:cubicBezTo>
                <a:cubicBezTo>
                  <a:pt x="31122" y="14234"/>
                  <a:pt x="31215" y="14162"/>
                  <a:pt x="31311" y="14094"/>
                </a:cubicBezTo>
                <a:cubicBezTo>
                  <a:pt x="31489" y="13953"/>
                  <a:pt x="31369" y="13696"/>
                  <a:pt x="31304" y="13532"/>
                </a:cubicBezTo>
                <a:cubicBezTo>
                  <a:pt x="31242" y="13396"/>
                  <a:pt x="31184" y="13262"/>
                  <a:pt x="31126" y="13126"/>
                </a:cubicBezTo>
                <a:cubicBezTo>
                  <a:pt x="31023" y="12896"/>
                  <a:pt x="30900" y="12677"/>
                  <a:pt x="30753" y="12469"/>
                </a:cubicBezTo>
                <a:cubicBezTo>
                  <a:pt x="30527" y="12270"/>
                  <a:pt x="30339" y="12112"/>
                  <a:pt x="30062" y="11986"/>
                </a:cubicBezTo>
                <a:cubicBezTo>
                  <a:pt x="30028" y="11972"/>
                  <a:pt x="29993" y="11962"/>
                  <a:pt x="29960" y="11948"/>
                </a:cubicBezTo>
                <a:cubicBezTo>
                  <a:pt x="29874" y="11818"/>
                  <a:pt x="29778" y="11702"/>
                  <a:pt x="29714" y="11637"/>
                </a:cubicBezTo>
                <a:cubicBezTo>
                  <a:pt x="29700" y="11623"/>
                  <a:pt x="29689" y="11610"/>
                  <a:pt x="29676" y="11596"/>
                </a:cubicBezTo>
                <a:cubicBezTo>
                  <a:pt x="29727" y="11541"/>
                  <a:pt x="29778" y="11487"/>
                  <a:pt x="29829" y="11435"/>
                </a:cubicBezTo>
                <a:cubicBezTo>
                  <a:pt x="29853" y="11422"/>
                  <a:pt x="29864" y="11405"/>
                  <a:pt x="29860" y="11381"/>
                </a:cubicBezTo>
                <a:cubicBezTo>
                  <a:pt x="29717" y="11168"/>
                  <a:pt x="29603" y="11021"/>
                  <a:pt x="29439" y="10884"/>
                </a:cubicBezTo>
                <a:lnTo>
                  <a:pt x="29439" y="10884"/>
                </a:lnTo>
                <a:cubicBezTo>
                  <a:pt x="29648" y="10929"/>
                  <a:pt x="29853" y="10994"/>
                  <a:pt x="30055" y="11086"/>
                </a:cubicBezTo>
                <a:cubicBezTo>
                  <a:pt x="30072" y="11094"/>
                  <a:pt x="30094" y="11098"/>
                  <a:pt x="30118" y="11098"/>
                </a:cubicBezTo>
                <a:cubicBezTo>
                  <a:pt x="30292" y="11098"/>
                  <a:pt x="30597" y="10896"/>
                  <a:pt x="30407" y="10758"/>
                </a:cubicBezTo>
                <a:cubicBezTo>
                  <a:pt x="30014" y="10467"/>
                  <a:pt x="29980" y="10368"/>
                  <a:pt x="29463" y="10317"/>
                </a:cubicBezTo>
                <a:cubicBezTo>
                  <a:pt x="29305" y="10300"/>
                  <a:pt x="29147" y="10293"/>
                  <a:pt x="28989" y="10293"/>
                </a:cubicBezTo>
                <a:cubicBezTo>
                  <a:pt x="28653" y="10293"/>
                  <a:pt x="28317" y="10324"/>
                  <a:pt x="27982" y="10354"/>
                </a:cubicBezTo>
                <a:cubicBezTo>
                  <a:pt x="29415" y="9718"/>
                  <a:pt x="30859" y="9106"/>
                  <a:pt x="32316" y="8523"/>
                </a:cubicBezTo>
                <a:cubicBezTo>
                  <a:pt x="32755" y="8339"/>
                  <a:pt x="31793" y="8058"/>
                  <a:pt x="31745" y="8045"/>
                </a:cubicBezTo>
                <a:lnTo>
                  <a:pt x="31745" y="8045"/>
                </a:lnTo>
                <a:cubicBezTo>
                  <a:pt x="31745" y="8045"/>
                  <a:pt x="31745" y="8045"/>
                  <a:pt x="31746" y="8045"/>
                </a:cubicBezTo>
                <a:cubicBezTo>
                  <a:pt x="31745" y="8045"/>
                  <a:pt x="31744" y="8044"/>
                  <a:pt x="31744" y="8044"/>
                </a:cubicBezTo>
                <a:lnTo>
                  <a:pt x="31744" y="8044"/>
                </a:lnTo>
                <a:cubicBezTo>
                  <a:pt x="31744" y="8044"/>
                  <a:pt x="31745" y="8044"/>
                  <a:pt x="31745" y="8045"/>
                </a:cubicBezTo>
                <a:lnTo>
                  <a:pt x="31745" y="8045"/>
                </a:lnTo>
                <a:cubicBezTo>
                  <a:pt x="31570" y="7997"/>
                  <a:pt x="31397" y="7959"/>
                  <a:pt x="31222" y="7918"/>
                </a:cubicBezTo>
                <a:cubicBezTo>
                  <a:pt x="31462" y="7822"/>
                  <a:pt x="31705" y="7723"/>
                  <a:pt x="31944" y="7628"/>
                </a:cubicBezTo>
                <a:cubicBezTo>
                  <a:pt x="32422" y="7431"/>
                  <a:pt x="31320" y="7056"/>
                  <a:pt x="31324" y="7056"/>
                </a:cubicBezTo>
                <a:lnTo>
                  <a:pt x="31324" y="7056"/>
                </a:lnTo>
                <a:cubicBezTo>
                  <a:pt x="31324" y="7056"/>
                  <a:pt x="31324" y="7056"/>
                  <a:pt x="31324" y="7056"/>
                </a:cubicBezTo>
                <a:cubicBezTo>
                  <a:pt x="31174" y="7001"/>
                  <a:pt x="31027" y="6953"/>
                  <a:pt x="30876" y="6902"/>
                </a:cubicBezTo>
                <a:cubicBezTo>
                  <a:pt x="31283" y="6742"/>
                  <a:pt x="31691" y="6581"/>
                  <a:pt x="32101" y="6426"/>
                </a:cubicBezTo>
                <a:cubicBezTo>
                  <a:pt x="32210" y="6382"/>
                  <a:pt x="32238" y="6324"/>
                  <a:pt x="32218" y="6259"/>
                </a:cubicBezTo>
                <a:cubicBezTo>
                  <a:pt x="32385" y="6194"/>
                  <a:pt x="32553" y="6129"/>
                  <a:pt x="32724" y="6068"/>
                </a:cubicBezTo>
                <a:cubicBezTo>
                  <a:pt x="32857" y="6060"/>
                  <a:pt x="32899" y="5995"/>
                  <a:pt x="32840" y="5872"/>
                </a:cubicBezTo>
                <a:cubicBezTo>
                  <a:pt x="32683" y="5657"/>
                  <a:pt x="32481" y="5489"/>
                  <a:pt x="32238" y="5366"/>
                </a:cubicBezTo>
                <a:cubicBezTo>
                  <a:pt x="32183" y="5332"/>
                  <a:pt x="32128" y="5297"/>
                  <a:pt x="32074" y="5264"/>
                </a:cubicBezTo>
                <a:cubicBezTo>
                  <a:pt x="32354" y="5161"/>
                  <a:pt x="32632" y="5058"/>
                  <a:pt x="32908" y="4959"/>
                </a:cubicBezTo>
                <a:cubicBezTo>
                  <a:pt x="33134" y="4874"/>
                  <a:pt x="32248" y="4124"/>
                  <a:pt x="32177" y="4066"/>
                </a:cubicBezTo>
                <a:cubicBezTo>
                  <a:pt x="31978" y="3898"/>
                  <a:pt x="31776" y="3737"/>
                  <a:pt x="31568" y="3580"/>
                </a:cubicBezTo>
                <a:cubicBezTo>
                  <a:pt x="31577" y="3396"/>
                  <a:pt x="31109" y="3009"/>
                  <a:pt x="31058" y="2965"/>
                </a:cubicBezTo>
                <a:cubicBezTo>
                  <a:pt x="30999" y="2910"/>
                  <a:pt x="30938" y="2862"/>
                  <a:pt x="30879" y="2810"/>
                </a:cubicBezTo>
                <a:cubicBezTo>
                  <a:pt x="31157" y="2681"/>
                  <a:pt x="31438" y="2550"/>
                  <a:pt x="31714" y="2417"/>
                </a:cubicBezTo>
                <a:cubicBezTo>
                  <a:pt x="31899" y="2332"/>
                  <a:pt x="31930" y="2188"/>
                  <a:pt x="31820" y="2024"/>
                </a:cubicBezTo>
                <a:cubicBezTo>
                  <a:pt x="31737" y="1896"/>
                  <a:pt x="31544" y="1654"/>
                  <a:pt x="31360" y="1654"/>
                </a:cubicBezTo>
                <a:cubicBezTo>
                  <a:pt x="31342" y="1654"/>
                  <a:pt x="31325" y="1656"/>
                  <a:pt x="31307" y="1661"/>
                </a:cubicBezTo>
                <a:cubicBezTo>
                  <a:pt x="29330" y="2198"/>
                  <a:pt x="27345" y="2725"/>
                  <a:pt x="25368" y="3259"/>
                </a:cubicBezTo>
                <a:cubicBezTo>
                  <a:pt x="24225" y="3567"/>
                  <a:pt x="23087" y="3871"/>
                  <a:pt x="21947" y="4189"/>
                </a:cubicBezTo>
                <a:cubicBezTo>
                  <a:pt x="21560" y="4299"/>
                  <a:pt x="21164" y="4391"/>
                  <a:pt x="20784" y="4517"/>
                </a:cubicBezTo>
                <a:cubicBezTo>
                  <a:pt x="20739" y="4531"/>
                  <a:pt x="20695" y="4549"/>
                  <a:pt x="20647" y="4566"/>
                </a:cubicBezTo>
                <a:cubicBezTo>
                  <a:pt x="20562" y="4596"/>
                  <a:pt x="20472" y="4631"/>
                  <a:pt x="20387" y="4664"/>
                </a:cubicBezTo>
                <a:cubicBezTo>
                  <a:pt x="20195" y="4713"/>
                  <a:pt x="20004" y="4760"/>
                  <a:pt x="19815" y="4812"/>
                </a:cubicBezTo>
                <a:cubicBezTo>
                  <a:pt x="18468" y="5318"/>
                  <a:pt x="17123" y="5824"/>
                  <a:pt x="15776" y="6331"/>
                </a:cubicBezTo>
                <a:cubicBezTo>
                  <a:pt x="15624" y="6334"/>
                  <a:pt x="15471" y="6344"/>
                  <a:pt x="15317" y="6358"/>
                </a:cubicBezTo>
                <a:cubicBezTo>
                  <a:pt x="15276" y="6358"/>
                  <a:pt x="15231" y="6365"/>
                  <a:pt x="15187" y="6368"/>
                </a:cubicBezTo>
                <a:cubicBezTo>
                  <a:pt x="15618" y="6132"/>
                  <a:pt x="15991" y="5930"/>
                  <a:pt x="16278" y="5783"/>
                </a:cubicBezTo>
                <a:cubicBezTo>
                  <a:pt x="16740" y="5540"/>
                  <a:pt x="15577" y="5403"/>
                  <a:pt x="15512" y="5393"/>
                </a:cubicBezTo>
                <a:cubicBezTo>
                  <a:pt x="15317" y="5376"/>
                  <a:pt x="15122" y="5366"/>
                  <a:pt x="14927" y="5352"/>
                </a:cubicBezTo>
                <a:cubicBezTo>
                  <a:pt x="15433" y="5106"/>
                  <a:pt x="15943" y="4860"/>
                  <a:pt x="16456" y="4623"/>
                </a:cubicBezTo>
                <a:cubicBezTo>
                  <a:pt x="16548" y="4576"/>
                  <a:pt x="16579" y="4531"/>
                  <a:pt x="16565" y="4484"/>
                </a:cubicBezTo>
                <a:cubicBezTo>
                  <a:pt x="16740" y="4405"/>
                  <a:pt x="16914" y="4326"/>
                  <a:pt x="17093" y="4247"/>
                </a:cubicBezTo>
                <a:cubicBezTo>
                  <a:pt x="17569" y="4013"/>
                  <a:pt x="16393" y="3693"/>
                  <a:pt x="16401" y="3693"/>
                </a:cubicBezTo>
                <a:lnTo>
                  <a:pt x="16401" y="3693"/>
                </a:lnTo>
                <a:cubicBezTo>
                  <a:pt x="16401" y="3693"/>
                  <a:pt x="16401" y="3693"/>
                  <a:pt x="16401" y="3693"/>
                </a:cubicBezTo>
                <a:cubicBezTo>
                  <a:pt x="16336" y="3676"/>
                  <a:pt x="16268" y="3655"/>
                  <a:pt x="16207" y="3638"/>
                </a:cubicBezTo>
                <a:cubicBezTo>
                  <a:pt x="16501" y="3502"/>
                  <a:pt x="16798" y="3368"/>
                  <a:pt x="17099" y="3238"/>
                </a:cubicBezTo>
                <a:cubicBezTo>
                  <a:pt x="17544" y="3026"/>
                  <a:pt x="16579" y="2646"/>
                  <a:pt x="16524" y="2619"/>
                </a:cubicBezTo>
                <a:cubicBezTo>
                  <a:pt x="16275" y="2506"/>
                  <a:pt x="16022" y="2396"/>
                  <a:pt x="15768" y="2291"/>
                </a:cubicBezTo>
                <a:cubicBezTo>
                  <a:pt x="15823" y="2267"/>
                  <a:pt x="15874" y="2242"/>
                  <a:pt x="15929" y="2218"/>
                </a:cubicBezTo>
                <a:cubicBezTo>
                  <a:pt x="16322" y="2020"/>
                  <a:pt x="15597" y="1675"/>
                  <a:pt x="15495" y="1616"/>
                </a:cubicBezTo>
                <a:cubicBezTo>
                  <a:pt x="15450" y="1593"/>
                  <a:pt x="15406" y="1572"/>
                  <a:pt x="15361" y="1548"/>
                </a:cubicBezTo>
                <a:cubicBezTo>
                  <a:pt x="15676" y="1411"/>
                  <a:pt x="15994" y="1274"/>
                  <a:pt x="16313" y="1144"/>
                </a:cubicBezTo>
                <a:cubicBezTo>
                  <a:pt x="16627" y="997"/>
                  <a:pt x="16275" y="720"/>
                  <a:pt x="16138" y="611"/>
                </a:cubicBezTo>
                <a:cubicBezTo>
                  <a:pt x="15909" y="440"/>
                  <a:pt x="15673" y="285"/>
                  <a:pt x="15430" y="145"/>
                </a:cubicBezTo>
                <a:cubicBezTo>
                  <a:pt x="15311" y="48"/>
                  <a:pt x="15180" y="0"/>
                  <a:pt x="1503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931;p36">
            <a:extLst>
              <a:ext uri="{FF2B5EF4-FFF2-40B4-BE49-F238E27FC236}">
                <a16:creationId xmlns:a16="http://schemas.microsoft.com/office/drawing/2014/main" id="{0E952732-80B6-D046-98E4-2598357732E7}"/>
              </a:ext>
            </a:extLst>
          </p:cNvPr>
          <p:cNvSpPr txBox="1">
            <a:spLocks/>
          </p:cNvSpPr>
          <p:nvPr/>
        </p:nvSpPr>
        <p:spPr>
          <a:xfrm>
            <a:off x="3126001" y="4480055"/>
            <a:ext cx="19776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3600" b="1">
                <a:latin typeface="Montserrat" pitchFamily="2" charset="77"/>
              </a:rPr>
              <a:t>04</a:t>
            </a:r>
          </a:p>
        </p:txBody>
      </p:sp>
      <p:sp>
        <p:nvSpPr>
          <p:cNvPr id="44" name="Google Shape;932;p36">
            <a:extLst>
              <a:ext uri="{FF2B5EF4-FFF2-40B4-BE49-F238E27FC236}">
                <a16:creationId xmlns:a16="http://schemas.microsoft.com/office/drawing/2014/main" id="{A266653D-D4C4-D04F-919D-DEE0CA7643AB}"/>
              </a:ext>
            </a:extLst>
          </p:cNvPr>
          <p:cNvSpPr txBox="1">
            <a:spLocks/>
          </p:cNvSpPr>
          <p:nvPr/>
        </p:nvSpPr>
        <p:spPr>
          <a:xfrm>
            <a:off x="2842501" y="5115512"/>
            <a:ext cx="2544600" cy="4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GB" sz="2800" b="1">
                <a:solidFill>
                  <a:schemeClr val="tx2"/>
                </a:solidFill>
                <a:latin typeface="Montserrat"/>
              </a:rPr>
              <a:t>Analysis</a:t>
            </a:r>
            <a:endParaRPr lang="en-GB" sz="2800" b="1">
              <a:solidFill>
                <a:schemeClr val="tx2"/>
              </a:solidFill>
              <a:latin typeface="Montserrat" pitchFamily="2" charset="77"/>
            </a:endParaRPr>
          </a:p>
          <a:p>
            <a:pPr algn="ctr">
              <a:spcBef>
                <a:spcPts val="0"/>
              </a:spcBef>
            </a:pPr>
            <a:endParaRPr lang="en-GB" sz="2800" b="1">
              <a:solidFill>
                <a:schemeClr val="tx2"/>
              </a:solidFill>
              <a:latin typeface="Montserrat" pitchFamily="2" charset="77"/>
            </a:endParaRPr>
          </a:p>
        </p:txBody>
      </p:sp>
      <p:sp>
        <p:nvSpPr>
          <p:cNvPr id="45" name="Google Shape;935;p36">
            <a:extLst>
              <a:ext uri="{FF2B5EF4-FFF2-40B4-BE49-F238E27FC236}">
                <a16:creationId xmlns:a16="http://schemas.microsoft.com/office/drawing/2014/main" id="{F5D1CF4D-9011-B048-8F50-118B7F2D6792}"/>
              </a:ext>
            </a:extLst>
          </p:cNvPr>
          <p:cNvSpPr txBox="1">
            <a:spLocks/>
          </p:cNvSpPr>
          <p:nvPr/>
        </p:nvSpPr>
        <p:spPr>
          <a:xfrm>
            <a:off x="2651325" y="5596781"/>
            <a:ext cx="2926951" cy="882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000" dirty="0">
                <a:latin typeface="Roboto"/>
                <a:ea typeface="Roboto"/>
                <a:cs typeface="Roboto"/>
              </a:rPr>
              <a:t>Answer the questions </a:t>
            </a:r>
            <a:endParaRPr lang="en-GB" sz="2000" dirty="0">
              <a:latin typeface="Roboto" pitchFamily="2" charset="0"/>
              <a:ea typeface="Roboto" pitchFamily="2" charset="0"/>
              <a:cs typeface="Roboto"/>
            </a:endParaRPr>
          </a:p>
        </p:txBody>
      </p:sp>
      <p:sp>
        <p:nvSpPr>
          <p:cNvPr id="46" name="Google Shape;927;p36">
            <a:extLst>
              <a:ext uri="{FF2B5EF4-FFF2-40B4-BE49-F238E27FC236}">
                <a16:creationId xmlns:a16="http://schemas.microsoft.com/office/drawing/2014/main" id="{D4BFAC63-DA2F-0C40-8CE7-29C0929E08EB}"/>
              </a:ext>
            </a:extLst>
          </p:cNvPr>
          <p:cNvSpPr/>
          <p:nvPr/>
        </p:nvSpPr>
        <p:spPr>
          <a:xfrm>
            <a:off x="7610870" y="4751907"/>
            <a:ext cx="802033" cy="611297"/>
          </a:xfrm>
          <a:custGeom>
            <a:avLst/>
            <a:gdLst/>
            <a:ahLst/>
            <a:cxnLst/>
            <a:rect l="l" t="t" r="r" b="b"/>
            <a:pathLst>
              <a:path w="33135" h="25255" extrusionOk="0">
                <a:moveTo>
                  <a:pt x="31743" y="8044"/>
                </a:moveTo>
                <a:lnTo>
                  <a:pt x="31743" y="8044"/>
                </a:lnTo>
                <a:cubicBezTo>
                  <a:pt x="31743" y="8044"/>
                  <a:pt x="31743" y="8044"/>
                  <a:pt x="31744" y="8044"/>
                </a:cubicBezTo>
                <a:lnTo>
                  <a:pt x="31744" y="8044"/>
                </a:lnTo>
                <a:cubicBezTo>
                  <a:pt x="31743" y="8044"/>
                  <a:pt x="31743" y="8044"/>
                  <a:pt x="31743" y="8044"/>
                </a:cubicBezTo>
                <a:close/>
                <a:moveTo>
                  <a:pt x="27116" y="9895"/>
                </a:moveTo>
                <a:lnTo>
                  <a:pt x="27116" y="9895"/>
                </a:lnTo>
                <a:cubicBezTo>
                  <a:pt x="26617" y="10235"/>
                  <a:pt x="26101" y="10556"/>
                  <a:pt x="25570" y="10860"/>
                </a:cubicBezTo>
                <a:cubicBezTo>
                  <a:pt x="24852" y="11100"/>
                  <a:pt x="24064" y="11394"/>
                  <a:pt x="22888" y="11705"/>
                </a:cubicBezTo>
                <a:cubicBezTo>
                  <a:pt x="22843" y="11719"/>
                  <a:pt x="22796" y="11730"/>
                  <a:pt x="22751" y="11743"/>
                </a:cubicBezTo>
                <a:cubicBezTo>
                  <a:pt x="23633" y="11281"/>
                  <a:pt x="24527" y="10836"/>
                  <a:pt x="25427" y="10402"/>
                </a:cubicBezTo>
                <a:lnTo>
                  <a:pt x="25765" y="10248"/>
                </a:lnTo>
                <a:cubicBezTo>
                  <a:pt x="25943" y="10203"/>
                  <a:pt x="26117" y="10159"/>
                  <a:pt x="26295" y="10111"/>
                </a:cubicBezTo>
                <a:cubicBezTo>
                  <a:pt x="26569" y="10039"/>
                  <a:pt x="26843" y="9968"/>
                  <a:pt x="27116" y="9895"/>
                </a:cubicBezTo>
                <a:close/>
                <a:moveTo>
                  <a:pt x="23415" y="10843"/>
                </a:moveTo>
                <a:cubicBezTo>
                  <a:pt x="22498" y="11367"/>
                  <a:pt x="21560" y="11853"/>
                  <a:pt x="20603" y="12294"/>
                </a:cubicBezTo>
                <a:cubicBezTo>
                  <a:pt x="19980" y="12448"/>
                  <a:pt x="19357" y="12602"/>
                  <a:pt x="18731" y="12749"/>
                </a:cubicBezTo>
                <a:cubicBezTo>
                  <a:pt x="19401" y="12400"/>
                  <a:pt x="20058" y="12034"/>
                  <a:pt x="20705" y="11644"/>
                </a:cubicBezTo>
                <a:cubicBezTo>
                  <a:pt x="20907" y="11538"/>
                  <a:pt x="21105" y="11428"/>
                  <a:pt x="21307" y="11323"/>
                </a:cubicBezTo>
                <a:cubicBezTo>
                  <a:pt x="21362" y="11312"/>
                  <a:pt x="21416" y="11305"/>
                  <a:pt x="21475" y="11295"/>
                </a:cubicBezTo>
                <a:cubicBezTo>
                  <a:pt x="21879" y="11212"/>
                  <a:pt x="22279" y="11121"/>
                  <a:pt x="22679" y="11024"/>
                </a:cubicBezTo>
                <a:cubicBezTo>
                  <a:pt x="22926" y="10966"/>
                  <a:pt x="23169" y="10905"/>
                  <a:pt x="23415" y="10843"/>
                </a:cubicBezTo>
                <a:close/>
                <a:moveTo>
                  <a:pt x="22641" y="12441"/>
                </a:moveTo>
                <a:lnTo>
                  <a:pt x="22641" y="12441"/>
                </a:lnTo>
                <a:cubicBezTo>
                  <a:pt x="22618" y="12452"/>
                  <a:pt x="22594" y="12465"/>
                  <a:pt x="22573" y="12475"/>
                </a:cubicBezTo>
                <a:cubicBezTo>
                  <a:pt x="22566" y="12479"/>
                  <a:pt x="22559" y="12479"/>
                  <a:pt x="22550" y="12482"/>
                </a:cubicBezTo>
                <a:cubicBezTo>
                  <a:pt x="21724" y="12725"/>
                  <a:pt x="20897" y="12961"/>
                  <a:pt x="20066" y="13190"/>
                </a:cubicBezTo>
                <a:cubicBezTo>
                  <a:pt x="20072" y="13187"/>
                  <a:pt x="20076" y="13183"/>
                  <a:pt x="20079" y="13183"/>
                </a:cubicBezTo>
                <a:cubicBezTo>
                  <a:pt x="20870" y="12957"/>
                  <a:pt x="21659" y="12731"/>
                  <a:pt x="22447" y="12496"/>
                </a:cubicBezTo>
                <a:cubicBezTo>
                  <a:pt x="22512" y="12475"/>
                  <a:pt x="22577" y="12458"/>
                  <a:pt x="22641" y="12441"/>
                </a:cubicBezTo>
                <a:close/>
                <a:moveTo>
                  <a:pt x="6839" y="15182"/>
                </a:moveTo>
                <a:cubicBezTo>
                  <a:pt x="6757" y="15209"/>
                  <a:pt x="6671" y="15229"/>
                  <a:pt x="6583" y="15233"/>
                </a:cubicBezTo>
                <a:cubicBezTo>
                  <a:pt x="6519" y="15252"/>
                  <a:pt x="6456" y="15262"/>
                  <a:pt x="6394" y="15262"/>
                </a:cubicBezTo>
                <a:cubicBezTo>
                  <a:pt x="6338" y="15262"/>
                  <a:pt x="6284" y="15254"/>
                  <a:pt x="6230" y="15240"/>
                </a:cubicBezTo>
                <a:cubicBezTo>
                  <a:pt x="6432" y="15229"/>
                  <a:pt x="6637" y="15209"/>
                  <a:pt x="6839" y="15182"/>
                </a:cubicBezTo>
                <a:close/>
                <a:moveTo>
                  <a:pt x="25331" y="15921"/>
                </a:moveTo>
                <a:lnTo>
                  <a:pt x="25331" y="15921"/>
                </a:lnTo>
                <a:cubicBezTo>
                  <a:pt x="25280" y="15965"/>
                  <a:pt x="25228" y="16009"/>
                  <a:pt x="25177" y="16054"/>
                </a:cubicBezTo>
                <a:cubicBezTo>
                  <a:pt x="25166" y="16057"/>
                  <a:pt x="25156" y="16061"/>
                  <a:pt x="25143" y="16064"/>
                </a:cubicBezTo>
                <a:cubicBezTo>
                  <a:pt x="25204" y="16013"/>
                  <a:pt x="25266" y="15965"/>
                  <a:pt x="25331" y="15921"/>
                </a:cubicBezTo>
                <a:close/>
                <a:moveTo>
                  <a:pt x="23917" y="17358"/>
                </a:moveTo>
                <a:cubicBezTo>
                  <a:pt x="23925" y="17375"/>
                  <a:pt x="23928" y="17391"/>
                  <a:pt x="23938" y="17412"/>
                </a:cubicBezTo>
                <a:cubicBezTo>
                  <a:pt x="23917" y="17440"/>
                  <a:pt x="23897" y="17467"/>
                  <a:pt x="23880" y="17494"/>
                </a:cubicBezTo>
                <a:cubicBezTo>
                  <a:pt x="23890" y="17446"/>
                  <a:pt x="23900" y="17402"/>
                  <a:pt x="23917" y="17358"/>
                </a:cubicBezTo>
                <a:close/>
                <a:moveTo>
                  <a:pt x="23110" y="15017"/>
                </a:moveTo>
                <a:lnTo>
                  <a:pt x="23110" y="15017"/>
                </a:lnTo>
                <a:cubicBezTo>
                  <a:pt x="19747" y="16064"/>
                  <a:pt x="16340" y="16954"/>
                  <a:pt x="12894" y="17675"/>
                </a:cubicBezTo>
                <a:cubicBezTo>
                  <a:pt x="12959" y="17631"/>
                  <a:pt x="13025" y="17583"/>
                  <a:pt x="13093" y="17542"/>
                </a:cubicBezTo>
                <a:cubicBezTo>
                  <a:pt x="14064" y="17313"/>
                  <a:pt x="15037" y="17083"/>
                  <a:pt x="16008" y="16857"/>
                </a:cubicBezTo>
                <a:cubicBezTo>
                  <a:pt x="18283" y="16358"/>
                  <a:pt x="20534" y="15774"/>
                  <a:pt x="22765" y="15103"/>
                </a:cubicBezTo>
                <a:cubicBezTo>
                  <a:pt x="22878" y="15076"/>
                  <a:pt x="22994" y="15048"/>
                  <a:pt x="23110" y="15017"/>
                </a:cubicBezTo>
                <a:close/>
                <a:moveTo>
                  <a:pt x="24770" y="17833"/>
                </a:moveTo>
                <a:cubicBezTo>
                  <a:pt x="24708" y="17898"/>
                  <a:pt x="24650" y="17963"/>
                  <a:pt x="24588" y="18032"/>
                </a:cubicBezTo>
                <a:cubicBezTo>
                  <a:pt x="24585" y="17983"/>
                  <a:pt x="24585" y="17936"/>
                  <a:pt x="24585" y="17888"/>
                </a:cubicBezTo>
                <a:cubicBezTo>
                  <a:pt x="24647" y="17871"/>
                  <a:pt x="24708" y="17853"/>
                  <a:pt x="24770" y="17833"/>
                </a:cubicBezTo>
                <a:close/>
                <a:moveTo>
                  <a:pt x="24858" y="15520"/>
                </a:moveTo>
                <a:lnTo>
                  <a:pt x="24858" y="15520"/>
                </a:lnTo>
                <a:cubicBezTo>
                  <a:pt x="24664" y="15613"/>
                  <a:pt x="24475" y="15722"/>
                  <a:pt x="24298" y="15856"/>
                </a:cubicBezTo>
                <a:cubicBezTo>
                  <a:pt x="24020" y="16074"/>
                  <a:pt x="23818" y="16300"/>
                  <a:pt x="23633" y="16574"/>
                </a:cubicBezTo>
                <a:cubicBezTo>
                  <a:pt x="22553" y="16926"/>
                  <a:pt x="21457" y="17234"/>
                  <a:pt x="20349" y="17498"/>
                </a:cubicBezTo>
                <a:cubicBezTo>
                  <a:pt x="18817" y="17942"/>
                  <a:pt x="17270" y="18315"/>
                  <a:pt x="15703" y="18623"/>
                </a:cubicBezTo>
                <a:cubicBezTo>
                  <a:pt x="14154" y="18992"/>
                  <a:pt x="12590" y="19308"/>
                  <a:pt x="11017" y="19571"/>
                </a:cubicBezTo>
                <a:cubicBezTo>
                  <a:pt x="11040" y="19523"/>
                  <a:pt x="11067" y="19472"/>
                  <a:pt x="11091" y="19423"/>
                </a:cubicBezTo>
                <a:cubicBezTo>
                  <a:pt x="11181" y="19304"/>
                  <a:pt x="11269" y="19188"/>
                  <a:pt x="11358" y="19068"/>
                </a:cubicBezTo>
                <a:cubicBezTo>
                  <a:pt x="14533" y="18243"/>
                  <a:pt x="17715" y="17453"/>
                  <a:pt x="20879" y="16581"/>
                </a:cubicBezTo>
                <a:cubicBezTo>
                  <a:pt x="22196" y="16201"/>
                  <a:pt x="23524" y="15848"/>
                  <a:pt x="24858" y="15520"/>
                </a:cubicBezTo>
                <a:close/>
                <a:moveTo>
                  <a:pt x="23305" y="17124"/>
                </a:moveTo>
                <a:lnTo>
                  <a:pt x="23305" y="17124"/>
                </a:lnTo>
                <a:cubicBezTo>
                  <a:pt x="23186" y="17358"/>
                  <a:pt x="23083" y="17614"/>
                  <a:pt x="23087" y="17874"/>
                </a:cubicBezTo>
                <a:cubicBezTo>
                  <a:pt x="21475" y="18329"/>
                  <a:pt x="19850" y="18743"/>
                  <a:pt x="18214" y="19115"/>
                </a:cubicBezTo>
                <a:cubicBezTo>
                  <a:pt x="15697" y="19687"/>
                  <a:pt x="13161" y="20180"/>
                  <a:pt x="10613" y="20598"/>
                </a:cubicBezTo>
                <a:cubicBezTo>
                  <a:pt x="13278" y="19964"/>
                  <a:pt x="15926" y="19267"/>
                  <a:pt x="18557" y="18500"/>
                </a:cubicBezTo>
                <a:cubicBezTo>
                  <a:pt x="20137" y="18038"/>
                  <a:pt x="21721" y="17580"/>
                  <a:pt x="23305" y="17124"/>
                </a:cubicBezTo>
                <a:close/>
                <a:moveTo>
                  <a:pt x="15036" y="0"/>
                </a:moveTo>
                <a:cubicBezTo>
                  <a:pt x="15023" y="0"/>
                  <a:pt x="15009" y="0"/>
                  <a:pt x="14996" y="1"/>
                </a:cubicBezTo>
                <a:cubicBezTo>
                  <a:pt x="13862" y="395"/>
                  <a:pt x="12754" y="843"/>
                  <a:pt x="11666" y="1339"/>
                </a:cubicBezTo>
                <a:cubicBezTo>
                  <a:pt x="11636" y="1350"/>
                  <a:pt x="11604" y="1364"/>
                  <a:pt x="11574" y="1373"/>
                </a:cubicBezTo>
                <a:cubicBezTo>
                  <a:pt x="10250" y="1921"/>
                  <a:pt x="8961" y="2540"/>
                  <a:pt x="7708" y="3231"/>
                </a:cubicBezTo>
                <a:cubicBezTo>
                  <a:pt x="6850" y="3652"/>
                  <a:pt x="6018" y="4121"/>
                  <a:pt x="5217" y="4634"/>
                </a:cubicBezTo>
                <a:cubicBezTo>
                  <a:pt x="3982" y="5329"/>
                  <a:pt x="2816" y="6126"/>
                  <a:pt x="1721" y="7029"/>
                </a:cubicBezTo>
                <a:cubicBezTo>
                  <a:pt x="1581" y="7132"/>
                  <a:pt x="1604" y="7234"/>
                  <a:pt x="1683" y="7323"/>
                </a:cubicBezTo>
                <a:cubicBezTo>
                  <a:pt x="1526" y="7435"/>
                  <a:pt x="1369" y="7549"/>
                  <a:pt x="1211" y="7665"/>
                </a:cubicBezTo>
                <a:cubicBezTo>
                  <a:pt x="1033" y="7792"/>
                  <a:pt x="1126" y="7918"/>
                  <a:pt x="1283" y="8021"/>
                </a:cubicBezTo>
                <a:cubicBezTo>
                  <a:pt x="1099" y="8158"/>
                  <a:pt x="914" y="8298"/>
                  <a:pt x="732" y="8441"/>
                </a:cubicBezTo>
                <a:cubicBezTo>
                  <a:pt x="581" y="8551"/>
                  <a:pt x="633" y="8654"/>
                  <a:pt x="750" y="8736"/>
                </a:cubicBezTo>
                <a:cubicBezTo>
                  <a:pt x="732" y="8774"/>
                  <a:pt x="746" y="8821"/>
                  <a:pt x="801" y="8880"/>
                </a:cubicBezTo>
                <a:cubicBezTo>
                  <a:pt x="889" y="8945"/>
                  <a:pt x="982" y="8996"/>
                  <a:pt x="1078" y="9044"/>
                </a:cubicBezTo>
                <a:cubicBezTo>
                  <a:pt x="862" y="9208"/>
                  <a:pt x="643" y="9369"/>
                  <a:pt x="431" y="9537"/>
                </a:cubicBezTo>
                <a:cubicBezTo>
                  <a:pt x="0" y="9845"/>
                  <a:pt x="1194" y="10033"/>
                  <a:pt x="1225" y="10039"/>
                </a:cubicBezTo>
                <a:cubicBezTo>
                  <a:pt x="1269" y="10050"/>
                  <a:pt x="1317" y="10056"/>
                  <a:pt x="1361" y="10067"/>
                </a:cubicBezTo>
                <a:cubicBezTo>
                  <a:pt x="1129" y="10238"/>
                  <a:pt x="893" y="10405"/>
                  <a:pt x="663" y="10584"/>
                </a:cubicBezTo>
                <a:cubicBezTo>
                  <a:pt x="606" y="10625"/>
                  <a:pt x="578" y="10662"/>
                  <a:pt x="571" y="10696"/>
                </a:cubicBezTo>
                <a:cubicBezTo>
                  <a:pt x="524" y="10730"/>
                  <a:pt x="475" y="10768"/>
                  <a:pt x="428" y="10806"/>
                </a:cubicBezTo>
                <a:cubicBezTo>
                  <a:pt x="10" y="11105"/>
                  <a:pt x="1151" y="11209"/>
                  <a:pt x="1157" y="11209"/>
                </a:cubicBezTo>
                <a:cubicBezTo>
                  <a:pt x="1157" y="11209"/>
                  <a:pt x="1157" y="11209"/>
                  <a:pt x="1157" y="11209"/>
                </a:cubicBezTo>
                <a:lnTo>
                  <a:pt x="1157" y="11209"/>
                </a:lnTo>
                <a:cubicBezTo>
                  <a:pt x="1482" y="11247"/>
                  <a:pt x="1810" y="11271"/>
                  <a:pt x="2135" y="11291"/>
                </a:cubicBezTo>
                <a:cubicBezTo>
                  <a:pt x="1714" y="11589"/>
                  <a:pt x="1300" y="11894"/>
                  <a:pt x="897" y="12212"/>
                </a:cubicBezTo>
                <a:cubicBezTo>
                  <a:pt x="481" y="12511"/>
                  <a:pt x="1602" y="12523"/>
                  <a:pt x="1691" y="12523"/>
                </a:cubicBezTo>
                <a:cubicBezTo>
                  <a:pt x="1699" y="12523"/>
                  <a:pt x="1699" y="12523"/>
                  <a:pt x="1690" y="12523"/>
                </a:cubicBezTo>
                <a:cubicBezTo>
                  <a:pt x="2087" y="12516"/>
                  <a:pt x="2481" y="12499"/>
                  <a:pt x="2877" y="12472"/>
                </a:cubicBezTo>
                <a:lnTo>
                  <a:pt x="2877" y="12472"/>
                </a:lnTo>
                <a:cubicBezTo>
                  <a:pt x="2477" y="12752"/>
                  <a:pt x="2080" y="13039"/>
                  <a:pt x="1690" y="13334"/>
                </a:cubicBezTo>
                <a:cubicBezTo>
                  <a:pt x="1612" y="13423"/>
                  <a:pt x="1625" y="13498"/>
                  <a:pt x="1728" y="13560"/>
                </a:cubicBezTo>
                <a:cubicBezTo>
                  <a:pt x="1840" y="13595"/>
                  <a:pt x="1954" y="13613"/>
                  <a:pt x="2069" y="13613"/>
                </a:cubicBezTo>
                <a:cubicBezTo>
                  <a:pt x="2166" y="13613"/>
                  <a:pt x="2265" y="13600"/>
                  <a:pt x="2364" y="13573"/>
                </a:cubicBezTo>
                <a:cubicBezTo>
                  <a:pt x="2713" y="13539"/>
                  <a:pt x="3144" y="13508"/>
                  <a:pt x="3534" y="13413"/>
                </a:cubicBezTo>
                <a:cubicBezTo>
                  <a:pt x="3545" y="13426"/>
                  <a:pt x="3558" y="13443"/>
                  <a:pt x="3568" y="13461"/>
                </a:cubicBezTo>
                <a:cubicBezTo>
                  <a:pt x="3562" y="13546"/>
                  <a:pt x="3558" y="13628"/>
                  <a:pt x="3568" y="13704"/>
                </a:cubicBezTo>
                <a:cubicBezTo>
                  <a:pt x="3592" y="13833"/>
                  <a:pt x="3619" y="13960"/>
                  <a:pt x="3647" y="14090"/>
                </a:cubicBezTo>
                <a:cubicBezTo>
                  <a:pt x="3572" y="14357"/>
                  <a:pt x="3548" y="14634"/>
                  <a:pt x="3599" y="14921"/>
                </a:cubicBezTo>
                <a:cubicBezTo>
                  <a:pt x="3747" y="15742"/>
                  <a:pt x="4393" y="16077"/>
                  <a:pt x="5146" y="16229"/>
                </a:cubicBezTo>
                <a:cubicBezTo>
                  <a:pt x="5401" y="16280"/>
                  <a:pt x="5651" y="16300"/>
                  <a:pt x="5901" y="16300"/>
                </a:cubicBezTo>
                <a:cubicBezTo>
                  <a:pt x="6311" y="16300"/>
                  <a:pt x="6718" y="16245"/>
                  <a:pt x="7137" y="16184"/>
                </a:cubicBezTo>
                <a:cubicBezTo>
                  <a:pt x="7342" y="16156"/>
                  <a:pt x="7547" y="16123"/>
                  <a:pt x="7749" y="16082"/>
                </a:cubicBezTo>
                <a:cubicBezTo>
                  <a:pt x="7774" y="16085"/>
                  <a:pt x="7799" y="16088"/>
                  <a:pt x="7824" y="16088"/>
                </a:cubicBezTo>
                <a:cubicBezTo>
                  <a:pt x="7844" y="16088"/>
                  <a:pt x="7864" y="16086"/>
                  <a:pt x="7882" y="16082"/>
                </a:cubicBezTo>
                <a:lnTo>
                  <a:pt x="7882" y="16082"/>
                </a:lnTo>
                <a:cubicBezTo>
                  <a:pt x="7745" y="16369"/>
                  <a:pt x="7674" y="16587"/>
                  <a:pt x="7455" y="17156"/>
                </a:cubicBezTo>
                <a:cubicBezTo>
                  <a:pt x="7380" y="17351"/>
                  <a:pt x="7512" y="17404"/>
                  <a:pt x="7684" y="17404"/>
                </a:cubicBezTo>
                <a:cubicBezTo>
                  <a:pt x="7875" y="17404"/>
                  <a:pt x="8115" y="17339"/>
                  <a:pt x="8184" y="17326"/>
                </a:cubicBezTo>
                <a:cubicBezTo>
                  <a:pt x="8217" y="17320"/>
                  <a:pt x="8252" y="17313"/>
                  <a:pt x="8286" y="17309"/>
                </a:cubicBezTo>
                <a:lnTo>
                  <a:pt x="8286" y="17309"/>
                </a:lnTo>
                <a:cubicBezTo>
                  <a:pt x="8263" y="17381"/>
                  <a:pt x="8242" y="17449"/>
                  <a:pt x="8222" y="17522"/>
                </a:cubicBezTo>
                <a:cubicBezTo>
                  <a:pt x="8211" y="17546"/>
                  <a:pt x="8222" y="17563"/>
                  <a:pt x="8235" y="17576"/>
                </a:cubicBezTo>
                <a:cubicBezTo>
                  <a:pt x="7968" y="18048"/>
                  <a:pt x="7756" y="18548"/>
                  <a:pt x="7595" y="19071"/>
                </a:cubicBezTo>
                <a:cubicBezTo>
                  <a:pt x="7533" y="19232"/>
                  <a:pt x="8009" y="19284"/>
                  <a:pt x="8255" y="19297"/>
                </a:cubicBezTo>
                <a:cubicBezTo>
                  <a:pt x="8132" y="19567"/>
                  <a:pt x="8023" y="19845"/>
                  <a:pt x="7930" y="20132"/>
                </a:cubicBezTo>
                <a:cubicBezTo>
                  <a:pt x="7879" y="20265"/>
                  <a:pt x="8098" y="20358"/>
                  <a:pt x="8351" y="20416"/>
                </a:cubicBezTo>
                <a:cubicBezTo>
                  <a:pt x="8242" y="20634"/>
                  <a:pt x="8143" y="20857"/>
                  <a:pt x="8053" y="21090"/>
                </a:cubicBezTo>
                <a:cubicBezTo>
                  <a:pt x="7934" y="21350"/>
                  <a:pt x="8625" y="21490"/>
                  <a:pt x="8755" y="21528"/>
                </a:cubicBezTo>
                <a:cubicBezTo>
                  <a:pt x="9062" y="21619"/>
                  <a:pt x="9405" y="21751"/>
                  <a:pt x="9736" y="21751"/>
                </a:cubicBezTo>
                <a:cubicBezTo>
                  <a:pt x="9813" y="21751"/>
                  <a:pt x="9891" y="21743"/>
                  <a:pt x="9966" y="21727"/>
                </a:cubicBezTo>
                <a:cubicBezTo>
                  <a:pt x="12135" y="21264"/>
                  <a:pt x="14290" y="20744"/>
                  <a:pt x="16432" y="20170"/>
                </a:cubicBezTo>
                <a:cubicBezTo>
                  <a:pt x="18580" y="19633"/>
                  <a:pt x="20715" y="19044"/>
                  <a:pt x="22837" y="18404"/>
                </a:cubicBezTo>
                <a:cubicBezTo>
                  <a:pt x="22960" y="18367"/>
                  <a:pt x="23087" y="18332"/>
                  <a:pt x="23210" y="18294"/>
                </a:cubicBezTo>
                <a:cubicBezTo>
                  <a:pt x="23220" y="18315"/>
                  <a:pt x="23233" y="18332"/>
                  <a:pt x="23247" y="18353"/>
                </a:cubicBezTo>
                <a:cubicBezTo>
                  <a:pt x="23107" y="18551"/>
                  <a:pt x="22990" y="18746"/>
                  <a:pt x="22940" y="18914"/>
                </a:cubicBezTo>
                <a:cubicBezTo>
                  <a:pt x="22837" y="19239"/>
                  <a:pt x="22724" y="19557"/>
                  <a:pt x="22802" y="19895"/>
                </a:cubicBezTo>
                <a:cubicBezTo>
                  <a:pt x="22857" y="20135"/>
                  <a:pt x="22946" y="20385"/>
                  <a:pt x="23137" y="20560"/>
                </a:cubicBezTo>
                <a:cubicBezTo>
                  <a:pt x="23186" y="20590"/>
                  <a:pt x="23233" y="20621"/>
                  <a:pt x="23278" y="20652"/>
                </a:cubicBezTo>
                <a:cubicBezTo>
                  <a:pt x="23247" y="20700"/>
                  <a:pt x="23216" y="20741"/>
                  <a:pt x="23186" y="20789"/>
                </a:cubicBezTo>
                <a:cubicBezTo>
                  <a:pt x="22956" y="21158"/>
                  <a:pt x="22864" y="21613"/>
                  <a:pt x="22963" y="22041"/>
                </a:cubicBezTo>
                <a:cubicBezTo>
                  <a:pt x="23022" y="22297"/>
                  <a:pt x="23128" y="22489"/>
                  <a:pt x="23275" y="22640"/>
                </a:cubicBezTo>
                <a:cubicBezTo>
                  <a:pt x="23268" y="22687"/>
                  <a:pt x="23264" y="22736"/>
                  <a:pt x="23264" y="22783"/>
                </a:cubicBezTo>
                <a:cubicBezTo>
                  <a:pt x="23264" y="22958"/>
                  <a:pt x="23284" y="23112"/>
                  <a:pt x="23330" y="23252"/>
                </a:cubicBezTo>
                <a:cubicBezTo>
                  <a:pt x="23213" y="23546"/>
                  <a:pt x="23165" y="23857"/>
                  <a:pt x="23254" y="24141"/>
                </a:cubicBezTo>
                <a:cubicBezTo>
                  <a:pt x="23469" y="24809"/>
                  <a:pt x="24061" y="25062"/>
                  <a:pt x="24694" y="25205"/>
                </a:cubicBezTo>
                <a:cubicBezTo>
                  <a:pt x="24849" y="25242"/>
                  <a:pt x="25009" y="25255"/>
                  <a:pt x="25169" y="25255"/>
                </a:cubicBezTo>
                <a:cubicBezTo>
                  <a:pt x="25451" y="25255"/>
                  <a:pt x="25737" y="25214"/>
                  <a:pt x="26011" y="25188"/>
                </a:cubicBezTo>
                <a:cubicBezTo>
                  <a:pt x="27431" y="25058"/>
                  <a:pt x="28851" y="24678"/>
                  <a:pt x="30233" y="24354"/>
                </a:cubicBezTo>
                <a:cubicBezTo>
                  <a:pt x="30530" y="24285"/>
                  <a:pt x="30333" y="23991"/>
                  <a:pt x="30227" y="23861"/>
                </a:cubicBezTo>
                <a:cubicBezTo>
                  <a:pt x="30154" y="23772"/>
                  <a:pt x="29993" y="23567"/>
                  <a:pt x="29816" y="23413"/>
                </a:cubicBezTo>
                <a:cubicBezTo>
                  <a:pt x="29878" y="23396"/>
                  <a:pt x="29943" y="23382"/>
                  <a:pt x="30004" y="23365"/>
                </a:cubicBezTo>
                <a:cubicBezTo>
                  <a:pt x="30336" y="23282"/>
                  <a:pt x="30104" y="22968"/>
                  <a:pt x="29980" y="22790"/>
                </a:cubicBezTo>
                <a:cubicBezTo>
                  <a:pt x="29850" y="22612"/>
                  <a:pt x="29706" y="22441"/>
                  <a:pt x="29559" y="22273"/>
                </a:cubicBezTo>
                <a:cubicBezTo>
                  <a:pt x="29833" y="22205"/>
                  <a:pt x="30110" y="22133"/>
                  <a:pt x="30380" y="22058"/>
                </a:cubicBezTo>
                <a:cubicBezTo>
                  <a:pt x="30469" y="22038"/>
                  <a:pt x="30480" y="21945"/>
                  <a:pt x="30452" y="21822"/>
                </a:cubicBezTo>
                <a:cubicBezTo>
                  <a:pt x="30627" y="21777"/>
                  <a:pt x="30801" y="21736"/>
                  <a:pt x="30976" y="21692"/>
                </a:cubicBezTo>
                <a:cubicBezTo>
                  <a:pt x="31290" y="21616"/>
                  <a:pt x="30832" y="20751"/>
                  <a:pt x="30801" y="20680"/>
                </a:cubicBezTo>
                <a:cubicBezTo>
                  <a:pt x="30784" y="20642"/>
                  <a:pt x="30756" y="20570"/>
                  <a:pt x="30726" y="20487"/>
                </a:cubicBezTo>
                <a:cubicBezTo>
                  <a:pt x="30811" y="20467"/>
                  <a:pt x="30900" y="20450"/>
                  <a:pt x="30986" y="20433"/>
                </a:cubicBezTo>
                <a:cubicBezTo>
                  <a:pt x="31294" y="20368"/>
                  <a:pt x="30972" y="19639"/>
                  <a:pt x="30938" y="19537"/>
                </a:cubicBezTo>
                <a:cubicBezTo>
                  <a:pt x="30887" y="19392"/>
                  <a:pt x="30748" y="18793"/>
                  <a:pt x="30476" y="18793"/>
                </a:cubicBezTo>
                <a:cubicBezTo>
                  <a:pt x="30459" y="18793"/>
                  <a:pt x="30440" y="18796"/>
                  <a:pt x="30421" y="18801"/>
                </a:cubicBezTo>
                <a:cubicBezTo>
                  <a:pt x="30264" y="18853"/>
                  <a:pt x="30107" y="18897"/>
                  <a:pt x="29946" y="18945"/>
                </a:cubicBezTo>
                <a:cubicBezTo>
                  <a:pt x="29949" y="18869"/>
                  <a:pt x="29929" y="18784"/>
                  <a:pt x="29902" y="18702"/>
                </a:cubicBezTo>
                <a:cubicBezTo>
                  <a:pt x="30175" y="18425"/>
                  <a:pt x="30442" y="18144"/>
                  <a:pt x="30702" y="17850"/>
                </a:cubicBezTo>
                <a:cubicBezTo>
                  <a:pt x="30712" y="17809"/>
                  <a:pt x="30726" y="17771"/>
                  <a:pt x="30736" y="17730"/>
                </a:cubicBezTo>
                <a:cubicBezTo>
                  <a:pt x="30699" y="17522"/>
                  <a:pt x="30620" y="17330"/>
                  <a:pt x="30503" y="17159"/>
                </a:cubicBezTo>
                <a:cubicBezTo>
                  <a:pt x="30442" y="17104"/>
                  <a:pt x="30377" y="17056"/>
                  <a:pt x="30312" y="17009"/>
                </a:cubicBezTo>
                <a:cubicBezTo>
                  <a:pt x="30363" y="16967"/>
                  <a:pt x="30407" y="16933"/>
                  <a:pt x="30459" y="16892"/>
                </a:cubicBezTo>
                <a:cubicBezTo>
                  <a:pt x="30517" y="16789"/>
                  <a:pt x="30510" y="16690"/>
                  <a:pt x="30432" y="16595"/>
                </a:cubicBezTo>
                <a:cubicBezTo>
                  <a:pt x="30380" y="16461"/>
                  <a:pt x="30336" y="16297"/>
                  <a:pt x="30243" y="16184"/>
                </a:cubicBezTo>
                <a:cubicBezTo>
                  <a:pt x="30233" y="16173"/>
                  <a:pt x="30219" y="16164"/>
                  <a:pt x="30209" y="16150"/>
                </a:cubicBezTo>
                <a:cubicBezTo>
                  <a:pt x="30576" y="15856"/>
                  <a:pt x="30941" y="15568"/>
                  <a:pt x="31315" y="15288"/>
                </a:cubicBezTo>
                <a:cubicBezTo>
                  <a:pt x="31557" y="15092"/>
                  <a:pt x="31205" y="14631"/>
                  <a:pt x="31102" y="14446"/>
                </a:cubicBezTo>
                <a:cubicBezTo>
                  <a:pt x="31078" y="14398"/>
                  <a:pt x="31054" y="14353"/>
                  <a:pt x="31031" y="14306"/>
                </a:cubicBezTo>
                <a:cubicBezTo>
                  <a:pt x="31122" y="14234"/>
                  <a:pt x="31215" y="14162"/>
                  <a:pt x="31311" y="14094"/>
                </a:cubicBezTo>
                <a:cubicBezTo>
                  <a:pt x="31489" y="13953"/>
                  <a:pt x="31369" y="13696"/>
                  <a:pt x="31304" y="13532"/>
                </a:cubicBezTo>
                <a:cubicBezTo>
                  <a:pt x="31242" y="13396"/>
                  <a:pt x="31184" y="13262"/>
                  <a:pt x="31126" y="13126"/>
                </a:cubicBezTo>
                <a:cubicBezTo>
                  <a:pt x="31023" y="12896"/>
                  <a:pt x="30900" y="12677"/>
                  <a:pt x="30753" y="12469"/>
                </a:cubicBezTo>
                <a:cubicBezTo>
                  <a:pt x="30527" y="12270"/>
                  <a:pt x="30339" y="12112"/>
                  <a:pt x="30062" y="11986"/>
                </a:cubicBezTo>
                <a:cubicBezTo>
                  <a:pt x="30028" y="11972"/>
                  <a:pt x="29993" y="11962"/>
                  <a:pt x="29960" y="11948"/>
                </a:cubicBezTo>
                <a:cubicBezTo>
                  <a:pt x="29874" y="11818"/>
                  <a:pt x="29778" y="11702"/>
                  <a:pt x="29714" y="11637"/>
                </a:cubicBezTo>
                <a:cubicBezTo>
                  <a:pt x="29700" y="11623"/>
                  <a:pt x="29689" y="11610"/>
                  <a:pt x="29676" y="11596"/>
                </a:cubicBezTo>
                <a:cubicBezTo>
                  <a:pt x="29727" y="11541"/>
                  <a:pt x="29778" y="11487"/>
                  <a:pt x="29829" y="11435"/>
                </a:cubicBezTo>
                <a:cubicBezTo>
                  <a:pt x="29853" y="11422"/>
                  <a:pt x="29864" y="11405"/>
                  <a:pt x="29860" y="11381"/>
                </a:cubicBezTo>
                <a:cubicBezTo>
                  <a:pt x="29717" y="11168"/>
                  <a:pt x="29603" y="11021"/>
                  <a:pt x="29439" y="10884"/>
                </a:cubicBezTo>
                <a:lnTo>
                  <a:pt x="29439" y="10884"/>
                </a:lnTo>
                <a:cubicBezTo>
                  <a:pt x="29648" y="10929"/>
                  <a:pt x="29853" y="10994"/>
                  <a:pt x="30055" y="11086"/>
                </a:cubicBezTo>
                <a:cubicBezTo>
                  <a:pt x="30072" y="11094"/>
                  <a:pt x="30094" y="11098"/>
                  <a:pt x="30118" y="11098"/>
                </a:cubicBezTo>
                <a:cubicBezTo>
                  <a:pt x="30292" y="11098"/>
                  <a:pt x="30597" y="10896"/>
                  <a:pt x="30407" y="10758"/>
                </a:cubicBezTo>
                <a:cubicBezTo>
                  <a:pt x="30014" y="10467"/>
                  <a:pt x="29980" y="10368"/>
                  <a:pt x="29463" y="10317"/>
                </a:cubicBezTo>
                <a:cubicBezTo>
                  <a:pt x="29305" y="10300"/>
                  <a:pt x="29147" y="10293"/>
                  <a:pt x="28989" y="10293"/>
                </a:cubicBezTo>
                <a:cubicBezTo>
                  <a:pt x="28653" y="10293"/>
                  <a:pt x="28317" y="10324"/>
                  <a:pt x="27982" y="10354"/>
                </a:cubicBezTo>
                <a:cubicBezTo>
                  <a:pt x="29415" y="9718"/>
                  <a:pt x="30859" y="9106"/>
                  <a:pt x="32316" y="8523"/>
                </a:cubicBezTo>
                <a:cubicBezTo>
                  <a:pt x="32755" y="8339"/>
                  <a:pt x="31793" y="8058"/>
                  <a:pt x="31745" y="8045"/>
                </a:cubicBezTo>
                <a:lnTo>
                  <a:pt x="31745" y="8045"/>
                </a:lnTo>
                <a:cubicBezTo>
                  <a:pt x="31745" y="8045"/>
                  <a:pt x="31745" y="8045"/>
                  <a:pt x="31746" y="8045"/>
                </a:cubicBezTo>
                <a:cubicBezTo>
                  <a:pt x="31745" y="8045"/>
                  <a:pt x="31744" y="8044"/>
                  <a:pt x="31744" y="8044"/>
                </a:cubicBezTo>
                <a:lnTo>
                  <a:pt x="31744" y="8044"/>
                </a:lnTo>
                <a:cubicBezTo>
                  <a:pt x="31744" y="8044"/>
                  <a:pt x="31745" y="8044"/>
                  <a:pt x="31745" y="8045"/>
                </a:cubicBezTo>
                <a:lnTo>
                  <a:pt x="31745" y="8045"/>
                </a:lnTo>
                <a:cubicBezTo>
                  <a:pt x="31570" y="7997"/>
                  <a:pt x="31397" y="7959"/>
                  <a:pt x="31222" y="7918"/>
                </a:cubicBezTo>
                <a:cubicBezTo>
                  <a:pt x="31462" y="7822"/>
                  <a:pt x="31705" y="7723"/>
                  <a:pt x="31944" y="7628"/>
                </a:cubicBezTo>
                <a:cubicBezTo>
                  <a:pt x="32422" y="7431"/>
                  <a:pt x="31320" y="7056"/>
                  <a:pt x="31324" y="7056"/>
                </a:cubicBezTo>
                <a:lnTo>
                  <a:pt x="31324" y="7056"/>
                </a:lnTo>
                <a:cubicBezTo>
                  <a:pt x="31324" y="7056"/>
                  <a:pt x="31324" y="7056"/>
                  <a:pt x="31324" y="7056"/>
                </a:cubicBezTo>
                <a:cubicBezTo>
                  <a:pt x="31174" y="7001"/>
                  <a:pt x="31027" y="6953"/>
                  <a:pt x="30876" y="6902"/>
                </a:cubicBezTo>
                <a:cubicBezTo>
                  <a:pt x="31283" y="6742"/>
                  <a:pt x="31691" y="6581"/>
                  <a:pt x="32101" y="6426"/>
                </a:cubicBezTo>
                <a:cubicBezTo>
                  <a:pt x="32210" y="6382"/>
                  <a:pt x="32238" y="6324"/>
                  <a:pt x="32218" y="6259"/>
                </a:cubicBezTo>
                <a:cubicBezTo>
                  <a:pt x="32385" y="6194"/>
                  <a:pt x="32553" y="6129"/>
                  <a:pt x="32724" y="6068"/>
                </a:cubicBezTo>
                <a:cubicBezTo>
                  <a:pt x="32857" y="6060"/>
                  <a:pt x="32899" y="5995"/>
                  <a:pt x="32840" y="5872"/>
                </a:cubicBezTo>
                <a:cubicBezTo>
                  <a:pt x="32683" y="5657"/>
                  <a:pt x="32481" y="5489"/>
                  <a:pt x="32238" y="5366"/>
                </a:cubicBezTo>
                <a:cubicBezTo>
                  <a:pt x="32183" y="5332"/>
                  <a:pt x="32128" y="5297"/>
                  <a:pt x="32074" y="5264"/>
                </a:cubicBezTo>
                <a:cubicBezTo>
                  <a:pt x="32354" y="5161"/>
                  <a:pt x="32632" y="5058"/>
                  <a:pt x="32908" y="4959"/>
                </a:cubicBezTo>
                <a:cubicBezTo>
                  <a:pt x="33134" y="4874"/>
                  <a:pt x="32248" y="4124"/>
                  <a:pt x="32177" y="4066"/>
                </a:cubicBezTo>
                <a:cubicBezTo>
                  <a:pt x="31978" y="3898"/>
                  <a:pt x="31776" y="3737"/>
                  <a:pt x="31568" y="3580"/>
                </a:cubicBezTo>
                <a:cubicBezTo>
                  <a:pt x="31577" y="3396"/>
                  <a:pt x="31109" y="3009"/>
                  <a:pt x="31058" y="2965"/>
                </a:cubicBezTo>
                <a:cubicBezTo>
                  <a:pt x="30999" y="2910"/>
                  <a:pt x="30938" y="2862"/>
                  <a:pt x="30879" y="2810"/>
                </a:cubicBezTo>
                <a:cubicBezTo>
                  <a:pt x="31157" y="2681"/>
                  <a:pt x="31438" y="2550"/>
                  <a:pt x="31714" y="2417"/>
                </a:cubicBezTo>
                <a:cubicBezTo>
                  <a:pt x="31899" y="2332"/>
                  <a:pt x="31930" y="2188"/>
                  <a:pt x="31820" y="2024"/>
                </a:cubicBezTo>
                <a:cubicBezTo>
                  <a:pt x="31737" y="1896"/>
                  <a:pt x="31544" y="1654"/>
                  <a:pt x="31360" y="1654"/>
                </a:cubicBezTo>
                <a:cubicBezTo>
                  <a:pt x="31342" y="1654"/>
                  <a:pt x="31325" y="1656"/>
                  <a:pt x="31307" y="1661"/>
                </a:cubicBezTo>
                <a:cubicBezTo>
                  <a:pt x="29330" y="2198"/>
                  <a:pt x="27345" y="2725"/>
                  <a:pt x="25368" y="3259"/>
                </a:cubicBezTo>
                <a:cubicBezTo>
                  <a:pt x="24225" y="3567"/>
                  <a:pt x="23087" y="3871"/>
                  <a:pt x="21947" y="4189"/>
                </a:cubicBezTo>
                <a:cubicBezTo>
                  <a:pt x="21560" y="4299"/>
                  <a:pt x="21164" y="4391"/>
                  <a:pt x="20784" y="4517"/>
                </a:cubicBezTo>
                <a:cubicBezTo>
                  <a:pt x="20739" y="4531"/>
                  <a:pt x="20695" y="4549"/>
                  <a:pt x="20647" y="4566"/>
                </a:cubicBezTo>
                <a:cubicBezTo>
                  <a:pt x="20562" y="4596"/>
                  <a:pt x="20472" y="4631"/>
                  <a:pt x="20387" y="4664"/>
                </a:cubicBezTo>
                <a:cubicBezTo>
                  <a:pt x="20195" y="4713"/>
                  <a:pt x="20004" y="4760"/>
                  <a:pt x="19815" y="4812"/>
                </a:cubicBezTo>
                <a:cubicBezTo>
                  <a:pt x="18468" y="5318"/>
                  <a:pt x="17123" y="5824"/>
                  <a:pt x="15776" y="6331"/>
                </a:cubicBezTo>
                <a:cubicBezTo>
                  <a:pt x="15624" y="6334"/>
                  <a:pt x="15471" y="6344"/>
                  <a:pt x="15317" y="6358"/>
                </a:cubicBezTo>
                <a:cubicBezTo>
                  <a:pt x="15276" y="6358"/>
                  <a:pt x="15231" y="6365"/>
                  <a:pt x="15187" y="6368"/>
                </a:cubicBezTo>
                <a:cubicBezTo>
                  <a:pt x="15618" y="6132"/>
                  <a:pt x="15991" y="5930"/>
                  <a:pt x="16278" y="5783"/>
                </a:cubicBezTo>
                <a:cubicBezTo>
                  <a:pt x="16740" y="5540"/>
                  <a:pt x="15577" y="5403"/>
                  <a:pt x="15512" y="5393"/>
                </a:cubicBezTo>
                <a:cubicBezTo>
                  <a:pt x="15317" y="5376"/>
                  <a:pt x="15122" y="5366"/>
                  <a:pt x="14927" y="5352"/>
                </a:cubicBezTo>
                <a:cubicBezTo>
                  <a:pt x="15433" y="5106"/>
                  <a:pt x="15943" y="4860"/>
                  <a:pt x="16456" y="4623"/>
                </a:cubicBezTo>
                <a:cubicBezTo>
                  <a:pt x="16548" y="4576"/>
                  <a:pt x="16579" y="4531"/>
                  <a:pt x="16565" y="4484"/>
                </a:cubicBezTo>
                <a:cubicBezTo>
                  <a:pt x="16740" y="4405"/>
                  <a:pt x="16914" y="4326"/>
                  <a:pt x="17093" y="4247"/>
                </a:cubicBezTo>
                <a:cubicBezTo>
                  <a:pt x="17569" y="4013"/>
                  <a:pt x="16393" y="3693"/>
                  <a:pt x="16401" y="3693"/>
                </a:cubicBezTo>
                <a:lnTo>
                  <a:pt x="16401" y="3693"/>
                </a:lnTo>
                <a:cubicBezTo>
                  <a:pt x="16401" y="3693"/>
                  <a:pt x="16401" y="3693"/>
                  <a:pt x="16401" y="3693"/>
                </a:cubicBezTo>
                <a:cubicBezTo>
                  <a:pt x="16336" y="3676"/>
                  <a:pt x="16268" y="3655"/>
                  <a:pt x="16207" y="3638"/>
                </a:cubicBezTo>
                <a:cubicBezTo>
                  <a:pt x="16501" y="3502"/>
                  <a:pt x="16798" y="3368"/>
                  <a:pt x="17099" y="3238"/>
                </a:cubicBezTo>
                <a:cubicBezTo>
                  <a:pt x="17544" y="3026"/>
                  <a:pt x="16579" y="2646"/>
                  <a:pt x="16524" y="2619"/>
                </a:cubicBezTo>
                <a:cubicBezTo>
                  <a:pt x="16275" y="2506"/>
                  <a:pt x="16022" y="2396"/>
                  <a:pt x="15768" y="2291"/>
                </a:cubicBezTo>
                <a:cubicBezTo>
                  <a:pt x="15823" y="2267"/>
                  <a:pt x="15874" y="2242"/>
                  <a:pt x="15929" y="2218"/>
                </a:cubicBezTo>
                <a:cubicBezTo>
                  <a:pt x="16322" y="2020"/>
                  <a:pt x="15597" y="1675"/>
                  <a:pt x="15495" y="1616"/>
                </a:cubicBezTo>
                <a:cubicBezTo>
                  <a:pt x="15450" y="1593"/>
                  <a:pt x="15406" y="1572"/>
                  <a:pt x="15361" y="1548"/>
                </a:cubicBezTo>
                <a:cubicBezTo>
                  <a:pt x="15676" y="1411"/>
                  <a:pt x="15994" y="1274"/>
                  <a:pt x="16313" y="1144"/>
                </a:cubicBezTo>
                <a:cubicBezTo>
                  <a:pt x="16627" y="997"/>
                  <a:pt x="16275" y="720"/>
                  <a:pt x="16138" y="611"/>
                </a:cubicBezTo>
                <a:cubicBezTo>
                  <a:pt x="15909" y="440"/>
                  <a:pt x="15673" y="285"/>
                  <a:pt x="15430" y="145"/>
                </a:cubicBezTo>
                <a:cubicBezTo>
                  <a:pt x="15311" y="48"/>
                  <a:pt x="15180" y="0"/>
                  <a:pt x="1503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931;p36">
            <a:extLst>
              <a:ext uri="{FF2B5EF4-FFF2-40B4-BE49-F238E27FC236}">
                <a16:creationId xmlns:a16="http://schemas.microsoft.com/office/drawing/2014/main" id="{B38C8F06-6294-1E45-9996-36D36ADABB47}"/>
              </a:ext>
            </a:extLst>
          </p:cNvPr>
          <p:cNvSpPr txBox="1">
            <a:spLocks/>
          </p:cNvSpPr>
          <p:nvPr/>
        </p:nvSpPr>
        <p:spPr>
          <a:xfrm>
            <a:off x="6999404" y="4492718"/>
            <a:ext cx="19776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3600" b="1">
                <a:latin typeface="Montserrat" pitchFamily="2" charset="77"/>
              </a:rPr>
              <a:t>05</a:t>
            </a:r>
          </a:p>
        </p:txBody>
      </p:sp>
      <p:sp>
        <p:nvSpPr>
          <p:cNvPr id="48" name="Google Shape;932;p36">
            <a:extLst>
              <a:ext uri="{FF2B5EF4-FFF2-40B4-BE49-F238E27FC236}">
                <a16:creationId xmlns:a16="http://schemas.microsoft.com/office/drawing/2014/main" id="{A3F53DD2-AB23-AA4E-9D1B-EED04B301FDF}"/>
              </a:ext>
            </a:extLst>
          </p:cNvPr>
          <p:cNvSpPr txBox="1">
            <a:spLocks/>
          </p:cNvSpPr>
          <p:nvPr/>
        </p:nvSpPr>
        <p:spPr>
          <a:xfrm>
            <a:off x="6715904" y="5183981"/>
            <a:ext cx="2544600" cy="4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GB" sz="2800" b="1">
                <a:solidFill>
                  <a:schemeClr val="tx2"/>
                </a:solidFill>
                <a:latin typeface="Montserrat"/>
              </a:rPr>
              <a:t>Write up </a:t>
            </a:r>
            <a:endParaRPr lang="en-GB" sz="2800" b="1">
              <a:solidFill>
                <a:schemeClr val="tx2"/>
              </a:solidFill>
              <a:latin typeface="Montserrat" pitchFamily="2" charset="77"/>
            </a:endParaRPr>
          </a:p>
          <a:p>
            <a:pPr algn="ctr">
              <a:spcBef>
                <a:spcPts val="0"/>
              </a:spcBef>
            </a:pPr>
            <a:endParaRPr lang="en-GB" sz="2800" b="1">
              <a:solidFill>
                <a:schemeClr val="tx2"/>
              </a:solidFill>
              <a:latin typeface="Montserrat" pitchFamily="2" charset="77"/>
            </a:endParaRPr>
          </a:p>
        </p:txBody>
      </p:sp>
      <p:sp>
        <p:nvSpPr>
          <p:cNvPr id="49" name="Google Shape;935;p36">
            <a:extLst>
              <a:ext uri="{FF2B5EF4-FFF2-40B4-BE49-F238E27FC236}">
                <a16:creationId xmlns:a16="http://schemas.microsoft.com/office/drawing/2014/main" id="{A0B845C6-3AB9-F44A-8F94-23F850E49B1F}"/>
              </a:ext>
            </a:extLst>
          </p:cNvPr>
          <p:cNvSpPr txBox="1">
            <a:spLocks/>
          </p:cNvSpPr>
          <p:nvPr/>
        </p:nvSpPr>
        <p:spPr>
          <a:xfrm>
            <a:off x="6341593" y="5596781"/>
            <a:ext cx="3340586" cy="882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000">
                <a:latin typeface="Roboto"/>
                <a:ea typeface="Roboto"/>
                <a:cs typeface="Roboto"/>
              </a:rPr>
              <a:t>Put your analysis together</a:t>
            </a:r>
            <a:endParaRPr lang="en-GB" sz="2000">
              <a:latin typeface="Roboto" pitchFamily="2" charset="0"/>
              <a:ea typeface="Roboto" pitchFamily="2" charset="0"/>
              <a:cs typeface="Roboto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E9F95F-46B4-7628-0078-379ACFBEED6E}"/>
              </a:ext>
            </a:extLst>
          </p:cNvPr>
          <p:cNvSpPr/>
          <p:nvPr/>
        </p:nvSpPr>
        <p:spPr>
          <a:xfrm>
            <a:off x="678832" y="588778"/>
            <a:ext cx="10934047" cy="769441"/>
          </a:xfrm>
          <a:prstGeom prst="rect">
            <a:avLst/>
          </a:prstGeom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" sz="4400" b="1" dirty="0">
                <a:latin typeface="Montserrat"/>
                <a:ea typeface="+mj-ea"/>
                <a:cs typeface="+mj-cs"/>
              </a:rPr>
              <a:t>HOW TO USE THE IBPA? </a:t>
            </a:r>
          </a:p>
        </p:txBody>
      </p:sp>
      <p:sp>
        <p:nvSpPr>
          <p:cNvPr id="2" name="Google Shape;927;p36">
            <a:extLst>
              <a:ext uri="{FF2B5EF4-FFF2-40B4-BE49-F238E27FC236}">
                <a16:creationId xmlns:a16="http://schemas.microsoft.com/office/drawing/2014/main" id="{8F17D040-4CBB-92E0-DC7B-5D9C0E4708B7}"/>
              </a:ext>
            </a:extLst>
          </p:cNvPr>
          <p:cNvSpPr/>
          <p:nvPr/>
        </p:nvSpPr>
        <p:spPr>
          <a:xfrm>
            <a:off x="5517951" y="2320456"/>
            <a:ext cx="802033" cy="611297"/>
          </a:xfrm>
          <a:custGeom>
            <a:avLst/>
            <a:gdLst/>
            <a:ahLst/>
            <a:cxnLst/>
            <a:rect l="l" t="t" r="r" b="b"/>
            <a:pathLst>
              <a:path w="33135" h="25255" extrusionOk="0">
                <a:moveTo>
                  <a:pt x="31743" y="8044"/>
                </a:moveTo>
                <a:lnTo>
                  <a:pt x="31743" y="8044"/>
                </a:lnTo>
                <a:cubicBezTo>
                  <a:pt x="31743" y="8044"/>
                  <a:pt x="31743" y="8044"/>
                  <a:pt x="31744" y="8044"/>
                </a:cubicBezTo>
                <a:lnTo>
                  <a:pt x="31744" y="8044"/>
                </a:lnTo>
                <a:cubicBezTo>
                  <a:pt x="31743" y="8044"/>
                  <a:pt x="31743" y="8044"/>
                  <a:pt x="31743" y="8044"/>
                </a:cubicBezTo>
                <a:close/>
                <a:moveTo>
                  <a:pt x="27116" y="9895"/>
                </a:moveTo>
                <a:lnTo>
                  <a:pt x="27116" y="9895"/>
                </a:lnTo>
                <a:cubicBezTo>
                  <a:pt x="26617" y="10235"/>
                  <a:pt x="26101" y="10556"/>
                  <a:pt x="25570" y="10860"/>
                </a:cubicBezTo>
                <a:cubicBezTo>
                  <a:pt x="24852" y="11100"/>
                  <a:pt x="24064" y="11394"/>
                  <a:pt x="22888" y="11705"/>
                </a:cubicBezTo>
                <a:cubicBezTo>
                  <a:pt x="22843" y="11719"/>
                  <a:pt x="22796" y="11730"/>
                  <a:pt x="22751" y="11743"/>
                </a:cubicBezTo>
                <a:cubicBezTo>
                  <a:pt x="23633" y="11281"/>
                  <a:pt x="24527" y="10836"/>
                  <a:pt x="25427" y="10402"/>
                </a:cubicBezTo>
                <a:lnTo>
                  <a:pt x="25765" y="10248"/>
                </a:lnTo>
                <a:cubicBezTo>
                  <a:pt x="25943" y="10203"/>
                  <a:pt x="26117" y="10159"/>
                  <a:pt x="26295" y="10111"/>
                </a:cubicBezTo>
                <a:cubicBezTo>
                  <a:pt x="26569" y="10039"/>
                  <a:pt x="26843" y="9968"/>
                  <a:pt x="27116" y="9895"/>
                </a:cubicBezTo>
                <a:close/>
                <a:moveTo>
                  <a:pt x="23415" y="10843"/>
                </a:moveTo>
                <a:cubicBezTo>
                  <a:pt x="22498" y="11367"/>
                  <a:pt x="21560" y="11853"/>
                  <a:pt x="20603" y="12294"/>
                </a:cubicBezTo>
                <a:cubicBezTo>
                  <a:pt x="19980" y="12448"/>
                  <a:pt x="19357" y="12602"/>
                  <a:pt x="18731" y="12749"/>
                </a:cubicBezTo>
                <a:cubicBezTo>
                  <a:pt x="19401" y="12400"/>
                  <a:pt x="20058" y="12034"/>
                  <a:pt x="20705" y="11644"/>
                </a:cubicBezTo>
                <a:cubicBezTo>
                  <a:pt x="20907" y="11538"/>
                  <a:pt x="21105" y="11428"/>
                  <a:pt x="21307" y="11323"/>
                </a:cubicBezTo>
                <a:cubicBezTo>
                  <a:pt x="21362" y="11312"/>
                  <a:pt x="21416" y="11305"/>
                  <a:pt x="21475" y="11295"/>
                </a:cubicBezTo>
                <a:cubicBezTo>
                  <a:pt x="21879" y="11212"/>
                  <a:pt x="22279" y="11121"/>
                  <a:pt x="22679" y="11024"/>
                </a:cubicBezTo>
                <a:cubicBezTo>
                  <a:pt x="22926" y="10966"/>
                  <a:pt x="23169" y="10905"/>
                  <a:pt x="23415" y="10843"/>
                </a:cubicBezTo>
                <a:close/>
                <a:moveTo>
                  <a:pt x="22641" y="12441"/>
                </a:moveTo>
                <a:lnTo>
                  <a:pt x="22641" y="12441"/>
                </a:lnTo>
                <a:cubicBezTo>
                  <a:pt x="22618" y="12452"/>
                  <a:pt x="22594" y="12465"/>
                  <a:pt x="22573" y="12475"/>
                </a:cubicBezTo>
                <a:cubicBezTo>
                  <a:pt x="22566" y="12479"/>
                  <a:pt x="22559" y="12479"/>
                  <a:pt x="22550" y="12482"/>
                </a:cubicBezTo>
                <a:cubicBezTo>
                  <a:pt x="21724" y="12725"/>
                  <a:pt x="20897" y="12961"/>
                  <a:pt x="20066" y="13190"/>
                </a:cubicBezTo>
                <a:cubicBezTo>
                  <a:pt x="20072" y="13187"/>
                  <a:pt x="20076" y="13183"/>
                  <a:pt x="20079" y="13183"/>
                </a:cubicBezTo>
                <a:cubicBezTo>
                  <a:pt x="20870" y="12957"/>
                  <a:pt x="21659" y="12731"/>
                  <a:pt x="22447" y="12496"/>
                </a:cubicBezTo>
                <a:cubicBezTo>
                  <a:pt x="22512" y="12475"/>
                  <a:pt x="22577" y="12458"/>
                  <a:pt x="22641" y="12441"/>
                </a:cubicBezTo>
                <a:close/>
                <a:moveTo>
                  <a:pt x="6839" y="15182"/>
                </a:moveTo>
                <a:cubicBezTo>
                  <a:pt x="6757" y="15209"/>
                  <a:pt x="6671" y="15229"/>
                  <a:pt x="6583" y="15233"/>
                </a:cubicBezTo>
                <a:cubicBezTo>
                  <a:pt x="6519" y="15252"/>
                  <a:pt x="6456" y="15262"/>
                  <a:pt x="6394" y="15262"/>
                </a:cubicBezTo>
                <a:cubicBezTo>
                  <a:pt x="6338" y="15262"/>
                  <a:pt x="6284" y="15254"/>
                  <a:pt x="6230" y="15240"/>
                </a:cubicBezTo>
                <a:cubicBezTo>
                  <a:pt x="6432" y="15229"/>
                  <a:pt x="6637" y="15209"/>
                  <a:pt x="6839" y="15182"/>
                </a:cubicBezTo>
                <a:close/>
                <a:moveTo>
                  <a:pt x="25331" y="15921"/>
                </a:moveTo>
                <a:lnTo>
                  <a:pt x="25331" y="15921"/>
                </a:lnTo>
                <a:cubicBezTo>
                  <a:pt x="25280" y="15965"/>
                  <a:pt x="25228" y="16009"/>
                  <a:pt x="25177" y="16054"/>
                </a:cubicBezTo>
                <a:cubicBezTo>
                  <a:pt x="25166" y="16057"/>
                  <a:pt x="25156" y="16061"/>
                  <a:pt x="25143" y="16064"/>
                </a:cubicBezTo>
                <a:cubicBezTo>
                  <a:pt x="25204" y="16013"/>
                  <a:pt x="25266" y="15965"/>
                  <a:pt x="25331" y="15921"/>
                </a:cubicBezTo>
                <a:close/>
                <a:moveTo>
                  <a:pt x="23917" y="17358"/>
                </a:moveTo>
                <a:cubicBezTo>
                  <a:pt x="23925" y="17375"/>
                  <a:pt x="23928" y="17391"/>
                  <a:pt x="23938" y="17412"/>
                </a:cubicBezTo>
                <a:cubicBezTo>
                  <a:pt x="23917" y="17440"/>
                  <a:pt x="23897" y="17467"/>
                  <a:pt x="23880" y="17494"/>
                </a:cubicBezTo>
                <a:cubicBezTo>
                  <a:pt x="23890" y="17446"/>
                  <a:pt x="23900" y="17402"/>
                  <a:pt x="23917" y="17358"/>
                </a:cubicBezTo>
                <a:close/>
                <a:moveTo>
                  <a:pt x="23110" y="15017"/>
                </a:moveTo>
                <a:lnTo>
                  <a:pt x="23110" y="15017"/>
                </a:lnTo>
                <a:cubicBezTo>
                  <a:pt x="19747" y="16064"/>
                  <a:pt x="16340" y="16954"/>
                  <a:pt x="12894" y="17675"/>
                </a:cubicBezTo>
                <a:cubicBezTo>
                  <a:pt x="12959" y="17631"/>
                  <a:pt x="13025" y="17583"/>
                  <a:pt x="13093" y="17542"/>
                </a:cubicBezTo>
                <a:cubicBezTo>
                  <a:pt x="14064" y="17313"/>
                  <a:pt x="15037" y="17083"/>
                  <a:pt x="16008" y="16857"/>
                </a:cubicBezTo>
                <a:cubicBezTo>
                  <a:pt x="18283" y="16358"/>
                  <a:pt x="20534" y="15774"/>
                  <a:pt x="22765" y="15103"/>
                </a:cubicBezTo>
                <a:cubicBezTo>
                  <a:pt x="22878" y="15076"/>
                  <a:pt x="22994" y="15048"/>
                  <a:pt x="23110" y="15017"/>
                </a:cubicBezTo>
                <a:close/>
                <a:moveTo>
                  <a:pt x="24770" y="17833"/>
                </a:moveTo>
                <a:cubicBezTo>
                  <a:pt x="24708" y="17898"/>
                  <a:pt x="24650" y="17963"/>
                  <a:pt x="24588" y="18032"/>
                </a:cubicBezTo>
                <a:cubicBezTo>
                  <a:pt x="24585" y="17983"/>
                  <a:pt x="24585" y="17936"/>
                  <a:pt x="24585" y="17888"/>
                </a:cubicBezTo>
                <a:cubicBezTo>
                  <a:pt x="24647" y="17871"/>
                  <a:pt x="24708" y="17853"/>
                  <a:pt x="24770" y="17833"/>
                </a:cubicBezTo>
                <a:close/>
                <a:moveTo>
                  <a:pt x="24858" y="15520"/>
                </a:moveTo>
                <a:lnTo>
                  <a:pt x="24858" y="15520"/>
                </a:lnTo>
                <a:cubicBezTo>
                  <a:pt x="24664" y="15613"/>
                  <a:pt x="24475" y="15722"/>
                  <a:pt x="24298" y="15856"/>
                </a:cubicBezTo>
                <a:cubicBezTo>
                  <a:pt x="24020" y="16074"/>
                  <a:pt x="23818" y="16300"/>
                  <a:pt x="23633" y="16574"/>
                </a:cubicBezTo>
                <a:cubicBezTo>
                  <a:pt x="22553" y="16926"/>
                  <a:pt x="21457" y="17234"/>
                  <a:pt x="20349" y="17498"/>
                </a:cubicBezTo>
                <a:cubicBezTo>
                  <a:pt x="18817" y="17942"/>
                  <a:pt x="17270" y="18315"/>
                  <a:pt x="15703" y="18623"/>
                </a:cubicBezTo>
                <a:cubicBezTo>
                  <a:pt x="14154" y="18992"/>
                  <a:pt x="12590" y="19308"/>
                  <a:pt x="11017" y="19571"/>
                </a:cubicBezTo>
                <a:cubicBezTo>
                  <a:pt x="11040" y="19523"/>
                  <a:pt x="11067" y="19472"/>
                  <a:pt x="11091" y="19423"/>
                </a:cubicBezTo>
                <a:cubicBezTo>
                  <a:pt x="11181" y="19304"/>
                  <a:pt x="11269" y="19188"/>
                  <a:pt x="11358" y="19068"/>
                </a:cubicBezTo>
                <a:cubicBezTo>
                  <a:pt x="14533" y="18243"/>
                  <a:pt x="17715" y="17453"/>
                  <a:pt x="20879" y="16581"/>
                </a:cubicBezTo>
                <a:cubicBezTo>
                  <a:pt x="22196" y="16201"/>
                  <a:pt x="23524" y="15848"/>
                  <a:pt x="24858" y="15520"/>
                </a:cubicBezTo>
                <a:close/>
                <a:moveTo>
                  <a:pt x="23305" y="17124"/>
                </a:moveTo>
                <a:lnTo>
                  <a:pt x="23305" y="17124"/>
                </a:lnTo>
                <a:cubicBezTo>
                  <a:pt x="23186" y="17358"/>
                  <a:pt x="23083" y="17614"/>
                  <a:pt x="23087" y="17874"/>
                </a:cubicBezTo>
                <a:cubicBezTo>
                  <a:pt x="21475" y="18329"/>
                  <a:pt x="19850" y="18743"/>
                  <a:pt x="18214" y="19115"/>
                </a:cubicBezTo>
                <a:cubicBezTo>
                  <a:pt x="15697" y="19687"/>
                  <a:pt x="13161" y="20180"/>
                  <a:pt x="10613" y="20598"/>
                </a:cubicBezTo>
                <a:cubicBezTo>
                  <a:pt x="13278" y="19964"/>
                  <a:pt x="15926" y="19267"/>
                  <a:pt x="18557" y="18500"/>
                </a:cubicBezTo>
                <a:cubicBezTo>
                  <a:pt x="20137" y="18038"/>
                  <a:pt x="21721" y="17580"/>
                  <a:pt x="23305" y="17124"/>
                </a:cubicBezTo>
                <a:close/>
                <a:moveTo>
                  <a:pt x="15036" y="0"/>
                </a:moveTo>
                <a:cubicBezTo>
                  <a:pt x="15023" y="0"/>
                  <a:pt x="15009" y="0"/>
                  <a:pt x="14996" y="1"/>
                </a:cubicBezTo>
                <a:cubicBezTo>
                  <a:pt x="13862" y="395"/>
                  <a:pt x="12754" y="843"/>
                  <a:pt x="11666" y="1339"/>
                </a:cubicBezTo>
                <a:cubicBezTo>
                  <a:pt x="11636" y="1350"/>
                  <a:pt x="11604" y="1364"/>
                  <a:pt x="11574" y="1373"/>
                </a:cubicBezTo>
                <a:cubicBezTo>
                  <a:pt x="10250" y="1921"/>
                  <a:pt x="8961" y="2540"/>
                  <a:pt x="7708" y="3231"/>
                </a:cubicBezTo>
                <a:cubicBezTo>
                  <a:pt x="6850" y="3652"/>
                  <a:pt x="6018" y="4121"/>
                  <a:pt x="5217" y="4634"/>
                </a:cubicBezTo>
                <a:cubicBezTo>
                  <a:pt x="3982" y="5329"/>
                  <a:pt x="2816" y="6126"/>
                  <a:pt x="1721" y="7029"/>
                </a:cubicBezTo>
                <a:cubicBezTo>
                  <a:pt x="1581" y="7132"/>
                  <a:pt x="1604" y="7234"/>
                  <a:pt x="1683" y="7323"/>
                </a:cubicBezTo>
                <a:cubicBezTo>
                  <a:pt x="1526" y="7435"/>
                  <a:pt x="1369" y="7549"/>
                  <a:pt x="1211" y="7665"/>
                </a:cubicBezTo>
                <a:cubicBezTo>
                  <a:pt x="1033" y="7792"/>
                  <a:pt x="1126" y="7918"/>
                  <a:pt x="1283" y="8021"/>
                </a:cubicBezTo>
                <a:cubicBezTo>
                  <a:pt x="1099" y="8158"/>
                  <a:pt x="914" y="8298"/>
                  <a:pt x="732" y="8441"/>
                </a:cubicBezTo>
                <a:cubicBezTo>
                  <a:pt x="581" y="8551"/>
                  <a:pt x="633" y="8654"/>
                  <a:pt x="750" y="8736"/>
                </a:cubicBezTo>
                <a:cubicBezTo>
                  <a:pt x="732" y="8774"/>
                  <a:pt x="746" y="8821"/>
                  <a:pt x="801" y="8880"/>
                </a:cubicBezTo>
                <a:cubicBezTo>
                  <a:pt x="889" y="8945"/>
                  <a:pt x="982" y="8996"/>
                  <a:pt x="1078" y="9044"/>
                </a:cubicBezTo>
                <a:cubicBezTo>
                  <a:pt x="862" y="9208"/>
                  <a:pt x="643" y="9369"/>
                  <a:pt x="431" y="9537"/>
                </a:cubicBezTo>
                <a:cubicBezTo>
                  <a:pt x="0" y="9845"/>
                  <a:pt x="1194" y="10033"/>
                  <a:pt x="1225" y="10039"/>
                </a:cubicBezTo>
                <a:cubicBezTo>
                  <a:pt x="1269" y="10050"/>
                  <a:pt x="1317" y="10056"/>
                  <a:pt x="1361" y="10067"/>
                </a:cubicBezTo>
                <a:cubicBezTo>
                  <a:pt x="1129" y="10238"/>
                  <a:pt x="893" y="10405"/>
                  <a:pt x="663" y="10584"/>
                </a:cubicBezTo>
                <a:cubicBezTo>
                  <a:pt x="606" y="10625"/>
                  <a:pt x="578" y="10662"/>
                  <a:pt x="571" y="10696"/>
                </a:cubicBezTo>
                <a:cubicBezTo>
                  <a:pt x="524" y="10730"/>
                  <a:pt x="475" y="10768"/>
                  <a:pt x="428" y="10806"/>
                </a:cubicBezTo>
                <a:cubicBezTo>
                  <a:pt x="10" y="11105"/>
                  <a:pt x="1151" y="11209"/>
                  <a:pt x="1157" y="11209"/>
                </a:cubicBezTo>
                <a:cubicBezTo>
                  <a:pt x="1157" y="11209"/>
                  <a:pt x="1157" y="11209"/>
                  <a:pt x="1157" y="11209"/>
                </a:cubicBezTo>
                <a:lnTo>
                  <a:pt x="1157" y="11209"/>
                </a:lnTo>
                <a:cubicBezTo>
                  <a:pt x="1482" y="11247"/>
                  <a:pt x="1810" y="11271"/>
                  <a:pt x="2135" y="11291"/>
                </a:cubicBezTo>
                <a:cubicBezTo>
                  <a:pt x="1714" y="11589"/>
                  <a:pt x="1300" y="11894"/>
                  <a:pt x="897" y="12212"/>
                </a:cubicBezTo>
                <a:cubicBezTo>
                  <a:pt x="481" y="12511"/>
                  <a:pt x="1602" y="12523"/>
                  <a:pt x="1691" y="12523"/>
                </a:cubicBezTo>
                <a:cubicBezTo>
                  <a:pt x="1699" y="12523"/>
                  <a:pt x="1699" y="12523"/>
                  <a:pt x="1690" y="12523"/>
                </a:cubicBezTo>
                <a:cubicBezTo>
                  <a:pt x="2087" y="12516"/>
                  <a:pt x="2481" y="12499"/>
                  <a:pt x="2877" y="12472"/>
                </a:cubicBezTo>
                <a:lnTo>
                  <a:pt x="2877" y="12472"/>
                </a:lnTo>
                <a:cubicBezTo>
                  <a:pt x="2477" y="12752"/>
                  <a:pt x="2080" y="13039"/>
                  <a:pt x="1690" y="13334"/>
                </a:cubicBezTo>
                <a:cubicBezTo>
                  <a:pt x="1612" y="13423"/>
                  <a:pt x="1625" y="13498"/>
                  <a:pt x="1728" y="13560"/>
                </a:cubicBezTo>
                <a:cubicBezTo>
                  <a:pt x="1840" y="13595"/>
                  <a:pt x="1954" y="13613"/>
                  <a:pt x="2069" y="13613"/>
                </a:cubicBezTo>
                <a:cubicBezTo>
                  <a:pt x="2166" y="13613"/>
                  <a:pt x="2265" y="13600"/>
                  <a:pt x="2364" y="13573"/>
                </a:cubicBezTo>
                <a:cubicBezTo>
                  <a:pt x="2713" y="13539"/>
                  <a:pt x="3144" y="13508"/>
                  <a:pt x="3534" y="13413"/>
                </a:cubicBezTo>
                <a:cubicBezTo>
                  <a:pt x="3545" y="13426"/>
                  <a:pt x="3558" y="13443"/>
                  <a:pt x="3568" y="13461"/>
                </a:cubicBezTo>
                <a:cubicBezTo>
                  <a:pt x="3562" y="13546"/>
                  <a:pt x="3558" y="13628"/>
                  <a:pt x="3568" y="13704"/>
                </a:cubicBezTo>
                <a:cubicBezTo>
                  <a:pt x="3592" y="13833"/>
                  <a:pt x="3619" y="13960"/>
                  <a:pt x="3647" y="14090"/>
                </a:cubicBezTo>
                <a:cubicBezTo>
                  <a:pt x="3572" y="14357"/>
                  <a:pt x="3548" y="14634"/>
                  <a:pt x="3599" y="14921"/>
                </a:cubicBezTo>
                <a:cubicBezTo>
                  <a:pt x="3747" y="15742"/>
                  <a:pt x="4393" y="16077"/>
                  <a:pt x="5146" y="16229"/>
                </a:cubicBezTo>
                <a:cubicBezTo>
                  <a:pt x="5401" y="16280"/>
                  <a:pt x="5651" y="16300"/>
                  <a:pt x="5901" y="16300"/>
                </a:cubicBezTo>
                <a:cubicBezTo>
                  <a:pt x="6311" y="16300"/>
                  <a:pt x="6718" y="16245"/>
                  <a:pt x="7137" y="16184"/>
                </a:cubicBezTo>
                <a:cubicBezTo>
                  <a:pt x="7342" y="16156"/>
                  <a:pt x="7547" y="16123"/>
                  <a:pt x="7749" y="16082"/>
                </a:cubicBezTo>
                <a:cubicBezTo>
                  <a:pt x="7774" y="16085"/>
                  <a:pt x="7799" y="16088"/>
                  <a:pt x="7824" y="16088"/>
                </a:cubicBezTo>
                <a:cubicBezTo>
                  <a:pt x="7844" y="16088"/>
                  <a:pt x="7864" y="16086"/>
                  <a:pt x="7882" y="16082"/>
                </a:cubicBezTo>
                <a:lnTo>
                  <a:pt x="7882" y="16082"/>
                </a:lnTo>
                <a:cubicBezTo>
                  <a:pt x="7745" y="16369"/>
                  <a:pt x="7674" y="16587"/>
                  <a:pt x="7455" y="17156"/>
                </a:cubicBezTo>
                <a:cubicBezTo>
                  <a:pt x="7380" y="17351"/>
                  <a:pt x="7512" y="17404"/>
                  <a:pt x="7684" y="17404"/>
                </a:cubicBezTo>
                <a:cubicBezTo>
                  <a:pt x="7875" y="17404"/>
                  <a:pt x="8115" y="17339"/>
                  <a:pt x="8184" y="17326"/>
                </a:cubicBezTo>
                <a:cubicBezTo>
                  <a:pt x="8217" y="17320"/>
                  <a:pt x="8252" y="17313"/>
                  <a:pt x="8286" y="17309"/>
                </a:cubicBezTo>
                <a:lnTo>
                  <a:pt x="8286" y="17309"/>
                </a:lnTo>
                <a:cubicBezTo>
                  <a:pt x="8263" y="17381"/>
                  <a:pt x="8242" y="17449"/>
                  <a:pt x="8222" y="17522"/>
                </a:cubicBezTo>
                <a:cubicBezTo>
                  <a:pt x="8211" y="17546"/>
                  <a:pt x="8222" y="17563"/>
                  <a:pt x="8235" y="17576"/>
                </a:cubicBezTo>
                <a:cubicBezTo>
                  <a:pt x="7968" y="18048"/>
                  <a:pt x="7756" y="18548"/>
                  <a:pt x="7595" y="19071"/>
                </a:cubicBezTo>
                <a:cubicBezTo>
                  <a:pt x="7533" y="19232"/>
                  <a:pt x="8009" y="19284"/>
                  <a:pt x="8255" y="19297"/>
                </a:cubicBezTo>
                <a:cubicBezTo>
                  <a:pt x="8132" y="19567"/>
                  <a:pt x="8023" y="19845"/>
                  <a:pt x="7930" y="20132"/>
                </a:cubicBezTo>
                <a:cubicBezTo>
                  <a:pt x="7879" y="20265"/>
                  <a:pt x="8098" y="20358"/>
                  <a:pt x="8351" y="20416"/>
                </a:cubicBezTo>
                <a:cubicBezTo>
                  <a:pt x="8242" y="20634"/>
                  <a:pt x="8143" y="20857"/>
                  <a:pt x="8053" y="21090"/>
                </a:cubicBezTo>
                <a:cubicBezTo>
                  <a:pt x="7934" y="21350"/>
                  <a:pt x="8625" y="21490"/>
                  <a:pt x="8755" y="21528"/>
                </a:cubicBezTo>
                <a:cubicBezTo>
                  <a:pt x="9062" y="21619"/>
                  <a:pt x="9405" y="21751"/>
                  <a:pt x="9736" y="21751"/>
                </a:cubicBezTo>
                <a:cubicBezTo>
                  <a:pt x="9813" y="21751"/>
                  <a:pt x="9891" y="21743"/>
                  <a:pt x="9966" y="21727"/>
                </a:cubicBezTo>
                <a:cubicBezTo>
                  <a:pt x="12135" y="21264"/>
                  <a:pt x="14290" y="20744"/>
                  <a:pt x="16432" y="20170"/>
                </a:cubicBezTo>
                <a:cubicBezTo>
                  <a:pt x="18580" y="19633"/>
                  <a:pt x="20715" y="19044"/>
                  <a:pt x="22837" y="18404"/>
                </a:cubicBezTo>
                <a:cubicBezTo>
                  <a:pt x="22960" y="18367"/>
                  <a:pt x="23087" y="18332"/>
                  <a:pt x="23210" y="18294"/>
                </a:cubicBezTo>
                <a:cubicBezTo>
                  <a:pt x="23220" y="18315"/>
                  <a:pt x="23233" y="18332"/>
                  <a:pt x="23247" y="18353"/>
                </a:cubicBezTo>
                <a:cubicBezTo>
                  <a:pt x="23107" y="18551"/>
                  <a:pt x="22990" y="18746"/>
                  <a:pt x="22940" y="18914"/>
                </a:cubicBezTo>
                <a:cubicBezTo>
                  <a:pt x="22837" y="19239"/>
                  <a:pt x="22724" y="19557"/>
                  <a:pt x="22802" y="19895"/>
                </a:cubicBezTo>
                <a:cubicBezTo>
                  <a:pt x="22857" y="20135"/>
                  <a:pt x="22946" y="20385"/>
                  <a:pt x="23137" y="20560"/>
                </a:cubicBezTo>
                <a:cubicBezTo>
                  <a:pt x="23186" y="20590"/>
                  <a:pt x="23233" y="20621"/>
                  <a:pt x="23278" y="20652"/>
                </a:cubicBezTo>
                <a:cubicBezTo>
                  <a:pt x="23247" y="20700"/>
                  <a:pt x="23216" y="20741"/>
                  <a:pt x="23186" y="20789"/>
                </a:cubicBezTo>
                <a:cubicBezTo>
                  <a:pt x="22956" y="21158"/>
                  <a:pt x="22864" y="21613"/>
                  <a:pt x="22963" y="22041"/>
                </a:cubicBezTo>
                <a:cubicBezTo>
                  <a:pt x="23022" y="22297"/>
                  <a:pt x="23128" y="22489"/>
                  <a:pt x="23275" y="22640"/>
                </a:cubicBezTo>
                <a:cubicBezTo>
                  <a:pt x="23268" y="22687"/>
                  <a:pt x="23264" y="22736"/>
                  <a:pt x="23264" y="22783"/>
                </a:cubicBezTo>
                <a:cubicBezTo>
                  <a:pt x="23264" y="22958"/>
                  <a:pt x="23284" y="23112"/>
                  <a:pt x="23330" y="23252"/>
                </a:cubicBezTo>
                <a:cubicBezTo>
                  <a:pt x="23213" y="23546"/>
                  <a:pt x="23165" y="23857"/>
                  <a:pt x="23254" y="24141"/>
                </a:cubicBezTo>
                <a:cubicBezTo>
                  <a:pt x="23469" y="24809"/>
                  <a:pt x="24061" y="25062"/>
                  <a:pt x="24694" y="25205"/>
                </a:cubicBezTo>
                <a:cubicBezTo>
                  <a:pt x="24849" y="25242"/>
                  <a:pt x="25009" y="25255"/>
                  <a:pt x="25169" y="25255"/>
                </a:cubicBezTo>
                <a:cubicBezTo>
                  <a:pt x="25451" y="25255"/>
                  <a:pt x="25737" y="25214"/>
                  <a:pt x="26011" y="25188"/>
                </a:cubicBezTo>
                <a:cubicBezTo>
                  <a:pt x="27431" y="25058"/>
                  <a:pt x="28851" y="24678"/>
                  <a:pt x="30233" y="24354"/>
                </a:cubicBezTo>
                <a:cubicBezTo>
                  <a:pt x="30530" y="24285"/>
                  <a:pt x="30333" y="23991"/>
                  <a:pt x="30227" y="23861"/>
                </a:cubicBezTo>
                <a:cubicBezTo>
                  <a:pt x="30154" y="23772"/>
                  <a:pt x="29993" y="23567"/>
                  <a:pt x="29816" y="23413"/>
                </a:cubicBezTo>
                <a:cubicBezTo>
                  <a:pt x="29878" y="23396"/>
                  <a:pt x="29943" y="23382"/>
                  <a:pt x="30004" y="23365"/>
                </a:cubicBezTo>
                <a:cubicBezTo>
                  <a:pt x="30336" y="23282"/>
                  <a:pt x="30104" y="22968"/>
                  <a:pt x="29980" y="22790"/>
                </a:cubicBezTo>
                <a:cubicBezTo>
                  <a:pt x="29850" y="22612"/>
                  <a:pt x="29706" y="22441"/>
                  <a:pt x="29559" y="22273"/>
                </a:cubicBezTo>
                <a:cubicBezTo>
                  <a:pt x="29833" y="22205"/>
                  <a:pt x="30110" y="22133"/>
                  <a:pt x="30380" y="22058"/>
                </a:cubicBezTo>
                <a:cubicBezTo>
                  <a:pt x="30469" y="22038"/>
                  <a:pt x="30480" y="21945"/>
                  <a:pt x="30452" y="21822"/>
                </a:cubicBezTo>
                <a:cubicBezTo>
                  <a:pt x="30627" y="21777"/>
                  <a:pt x="30801" y="21736"/>
                  <a:pt x="30976" y="21692"/>
                </a:cubicBezTo>
                <a:cubicBezTo>
                  <a:pt x="31290" y="21616"/>
                  <a:pt x="30832" y="20751"/>
                  <a:pt x="30801" y="20680"/>
                </a:cubicBezTo>
                <a:cubicBezTo>
                  <a:pt x="30784" y="20642"/>
                  <a:pt x="30756" y="20570"/>
                  <a:pt x="30726" y="20487"/>
                </a:cubicBezTo>
                <a:cubicBezTo>
                  <a:pt x="30811" y="20467"/>
                  <a:pt x="30900" y="20450"/>
                  <a:pt x="30986" y="20433"/>
                </a:cubicBezTo>
                <a:cubicBezTo>
                  <a:pt x="31294" y="20368"/>
                  <a:pt x="30972" y="19639"/>
                  <a:pt x="30938" y="19537"/>
                </a:cubicBezTo>
                <a:cubicBezTo>
                  <a:pt x="30887" y="19392"/>
                  <a:pt x="30748" y="18793"/>
                  <a:pt x="30476" y="18793"/>
                </a:cubicBezTo>
                <a:cubicBezTo>
                  <a:pt x="30459" y="18793"/>
                  <a:pt x="30440" y="18796"/>
                  <a:pt x="30421" y="18801"/>
                </a:cubicBezTo>
                <a:cubicBezTo>
                  <a:pt x="30264" y="18853"/>
                  <a:pt x="30107" y="18897"/>
                  <a:pt x="29946" y="18945"/>
                </a:cubicBezTo>
                <a:cubicBezTo>
                  <a:pt x="29949" y="18869"/>
                  <a:pt x="29929" y="18784"/>
                  <a:pt x="29902" y="18702"/>
                </a:cubicBezTo>
                <a:cubicBezTo>
                  <a:pt x="30175" y="18425"/>
                  <a:pt x="30442" y="18144"/>
                  <a:pt x="30702" y="17850"/>
                </a:cubicBezTo>
                <a:cubicBezTo>
                  <a:pt x="30712" y="17809"/>
                  <a:pt x="30726" y="17771"/>
                  <a:pt x="30736" y="17730"/>
                </a:cubicBezTo>
                <a:cubicBezTo>
                  <a:pt x="30699" y="17522"/>
                  <a:pt x="30620" y="17330"/>
                  <a:pt x="30503" y="17159"/>
                </a:cubicBezTo>
                <a:cubicBezTo>
                  <a:pt x="30442" y="17104"/>
                  <a:pt x="30377" y="17056"/>
                  <a:pt x="30312" y="17009"/>
                </a:cubicBezTo>
                <a:cubicBezTo>
                  <a:pt x="30363" y="16967"/>
                  <a:pt x="30407" y="16933"/>
                  <a:pt x="30459" y="16892"/>
                </a:cubicBezTo>
                <a:cubicBezTo>
                  <a:pt x="30517" y="16789"/>
                  <a:pt x="30510" y="16690"/>
                  <a:pt x="30432" y="16595"/>
                </a:cubicBezTo>
                <a:cubicBezTo>
                  <a:pt x="30380" y="16461"/>
                  <a:pt x="30336" y="16297"/>
                  <a:pt x="30243" y="16184"/>
                </a:cubicBezTo>
                <a:cubicBezTo>
                  <a:pt x="30233" y="16173"/>
                  <a:pt x="30219" y="16164"/>
                  <a:pt x="30209" y="16150"/>
                </a:cubicBezTo>
                <a:cubicBezTo>
                  <a:pt x="30576" y="15856"/>
                  <a:pt x="30941" y="15568"/>
                  <a:pt x="31315" y="15288"/>
                </a:cubicBezTo>
                <a:cubicBezTo>
                  <a:pt x="31557" y="15092"/>
                  <a:pt x="31205" y="14631"/>
                  <a:pt x="31102" y="14446"/>
                </a:cubicBezTo>
                <a:cubicBezTo>
                  <a:pt x="31078" y="14398"/>
                  <a:pt x="31054" y="14353"/>
                  <a:pt x="31031" y="14306"/>
                </a:cubicBezTo>
                <a:cubicBezTo>
                  <a:pt x="31122" y="14234"/>
                  <a:pt x="31215" y="14162"/>
                  <a:pt x="31311" y="14094"/>
                </a:cubicBezTo>
                <a:cubicBezTo>
                  <a:pt x="31489" y="13953"/>
                  <a:pt x="31369" y="13696"/>
                  <a:pt x="31304" y="13532"/>
                </a:cubicBezTo>
                <a:cubicBezTo>
                  <a:pt x="31242" y="13396"/>
                  <a:pt x="31184" y="13262"/>
                  <a:pt x="31126" y="13126"/>
                </a:cubicBezTo>
                <a:cubicBezTo>
                  <a:pt x="31023" y="12896"/>
                  <a:pt x="30900" y="12677"/>
                  <a:pt x="30753" y="12469"/>
                </a:cubicBezTo>
                <a:cubicBezTo>
                  <a:pt x="30527" y="12270"/>
                  <a:pt x="30339" y="12112"/>
                  <a:pt x="30062" y="11986"/>
                </a:cubicBezTo>
                <a:cubicBezTo>
                  <a:pt x="30028" y="11972"/>
                  <a:pt x="29993" y="11962"/>
                  <a:pt x="29960" y="11948"/>
                </a:cubicBezTo>
                <a:cubicBezTo>
                  <a:pt x="29874" y="11818"/>
                  <a:pt x="29778" y="11702"/>
                  <a:pt x="29714" y="11637"/>
                </a:cubicBezTo>
                <a:cubicBezTo>
                  <a:pt x="29700" y="11623"/>
                  <a:pt x="29689" y="11610"/>
                  <a:pt x="29676" y="11596"/>
                </a:cubicBezTo>
                <a:cubicBezTo>
                  <a:pt x="29727" y="11541"/>
                  <a:pt x="29778" y="11487"/>
                  <a:pt x="29829" y="11435"/>
                </a:cubicBezTo>
                <a:cubicBezTo>
                  <a:pt x="29853" y="11422"/>
                  <a:pt x="29864" y="11405"/>
                  <a:pt x="29860" y="11381"/>
                </a:cubicBezTo>
                <a:cubicBezTo>
                  <a:pt x="29717" y="11168"/>
                  <a:pt x="29603" y="11021"/>
                  <a:pt x="29439" y="10884"/>
                </a:cubicBezTo>
                <a:lnTo>
                  <a:pt x="29439" y="10884"/>
                </a:lnTo>
                <a:cubicBezTo>
                  <a:pt x="29648" y="10929"/>
                  <a:pt x="29853" y="10994"/>
                  <a:pt x="30055" y="11086"/>
                </a:cubicBezTo>
                <a:cubicBezTo>
                  <a:pt x="30072" y="11094"/>
                  <a:pt x="30094" y="11098"/>
                  <a:pt x="30118" y="11098"/>
                </a:cubicBezTo>
                <a:cubicBezTo>
                  <a:pt x="30292" y="11098"/>
                  <a:pt x="30597" y="10896"/>
                  <a:pt x="30407" y="10758"/>
                </a:cubicBezTo>
                <a:cubicBezTo>
                  <a:pt x="30014" y="10467"/>
                  <a:pt x="29980" y="10368"/>
                  <a:pt x="29463" y="10317"/>
                </a:cubicBezTo>
                <a:cubicBezTo>
                  <a:pt x="29305" y="10300"/>
                  <a:pt x="29147" y="10293"/>
                  <a:pt x="28989" y="10293"/>
                </a:cubicBezTo>
                <a:cubicBezTo>
                  <a:pt x="28653" y="10293"/>
                  <a:pt x="28317" y="10324"/>
                  <a:pt x="27982" y="10354"/>
                </a:cubicBezTo>
                <a:cubicBezTo>
                  <a:pt x="29415" y="9718"/>
                  <a:pt x="30859" y="9106"/>
                  <a:pt x="32316" y="8523"/>
                </a:cubicBezTo>
                <a:cubicBezTo>
                  <a:pt x="32755" y="8339"/>
                  <a:pt x="31793" y="8058"/>
                  <a:pt x="31745" y="8045"/>
                </a:cubicBezTo>
                <a:lnTo>
                  <a:pt x="31745" y="8045"/>
                </a:lnTo>
                <a:cubicBezTo>
                  <a:pt x="31745" y="8045"/>
                  <a:pt x="31745" y="8045"/>
                  <a:pt x="31746" y="8045"/>
                </a:cubicBezTo>
                <a:cubicBezTo>
                  <a:pt x="31745" y="8045"/>
                  <a:pt x="31744" y="8044"/>
                  <a:pt x="31744" y="8044"/>
                </a:cubicBezTo>
                <a:lnTo>
                  <a:pt x="31744" y="8044"/>
                </a:lnTo>
                <a:cubicBezTo>
                  <a:pt x="31744" y="8044"/>
                  <a:pt x="31745" y="8044"/>
                  <a:pt x="31745" y="8045"/>
                </a:cubicBezTo>
                <a:lnTo>
                  <a:pt x="31745" y="8045"/>
                </a:lnTo>
                <a:cubicBezTo>
                  <a:pt x="31570" y="7997"/>
                  <a:pt x="31397" y="7959"/>
                  <a:pt x="31222" y="7918"/>
                </a:cubicBezTo>
                <a:cubicBezTo>
                  <a:pt x="31462" y="7822"/>
                  <a:pt x="31705" y="7723"/>
                  <a:pt x="31944" y="7628"/>
                </a:cubicBezTo>
                <a:cubicBezTo>
                  <a:pt x="32422" y="7431"/>
                  <a:pt x="31320" y="7056"/>
                  <a:pt x="31324" y="7056"/>
                </a:cubicBezTo>
                <a:lnTo>
                  <a:pt x="31324" y="7056"/>
                </a:lnTo>
                <a:cubicBezTo>
                  <a:pt x="31324" y="7056"/>
                  <a:pt x="31324" y="7056"/>
                  <a:pt x="31324" y="7056"/>
                </a:cubicBezTo>
                <a:cubicBezTo>
                  <a:pt x="31174" y="7001"/>
                  <a:pt x="31027" y="6953"/>
                  <a:pt x="30876" y="6902"/>
                </a:cubicBezTo>
                <a:cubicBezTo>
                  <a:pt x="31283" y="6742"/>
                  <a:pt x="31691" y="6581"/>
                  <a:pt x="32101" y="6426"/>
                </a:cubicBezTo>
                <a:cubicBezTo>
                  <a:pt x="32210" y="6382"/>
                  <a:pt x="32238" y="6324"/>
                  <a:pt x="32218" y="6259"/>
                </a:cubicBezTo>
                <a:cubicBezTo>
                  <a:pt x="32385" y="6194"/>
                  <a:pt x="32553" y="6129"/>
                  <a:pt x="32724" y="6068"/>
                </a:cubicBezTo>
                <a:cubicBezTo>
                  <a:pt x="32857" y="6060"/>
                  <a:pt x="32899" y="5995"/>
                  <a:pt x="32840" y="5872"/>
                </a:cubicBezTo>
                <a:cubicBezTo>
                  <a:pt x="32683" y="5657"/>
                  <a:pt x="32481" y="5489"/>
                  <a:pt x="32238" y="5366"/>
                </a:cubicBezTo>
                <a:cubicBezTo>
                  <a:pt x="32183" y="5332"/>
                  <a:pt x="32128" y="5297"/>
                  <a:pt x="32074" y="5264"/>
                </a:cubicBezTo>
                <a:cubicBezTo>
                  <a:pt x="32354" y="5161"/>
                  <a:pt x="32632" y="5058"/>
                  <a:pt x="32908" y="4959"/>
                </a:cubicBezTo>
                <a:cubicBezTo>
                  <a:pt x="33134" y="4874"/>
                  <a:pt x="32248" y="4124"/>
                  <a:pt x="32177" y="4066"/>
                </a:cubicBezTo>
                <a:cubicBezTo>
                  <a:pt x="31978" y="3898"/>
                  <a:pt x="31776" y="3737"/>
                  <a:pt x="31568" y="3580"/>
                </a:cubicBezTo>
                <a:cubicBezTo>
                  <a:pt x="31577" y="3396"/>
                  <a:pt x="31109" y="3009"/>
                  <a:pt x="31058" y="2965"/>
                </a:cubicBezTo>
                <a:cubicBezTo>
                  <a:pt x="30999" y="2910"/>
                  <a:pt x="30938" y="2862"/>
                  <a:pt x="30879" y="2810"/>
                </a:cubicBezTo>
                <a:cubicBezTo>
                  <a:pt x="31157" y="2681"/>
                  <a:pt x="31438" y="2550"/>
                  <a:pt x="31714" y="2417"/>
                </a:cubicBezTo>
                <a:cubicBezTo>
                  <a:pt x="31899" y="2332"/>
                  <a:pt x="31930" y="2188"/>
                  <a:pt x="31820" y="2024"/>
                </a:cubicBezTo>
                <a:cubicBezTo>
                  <a:pt x="31737" y="1896"/>
                  <a:pt x="31544" y="1654"/>
                  <a:pt x="31360" y="1654"/>
                </a:cubicBezTo>
                <a:cubicBezTo>
                  <a:pt x="31342" y="1654"/>
                  <a:pt x="31325" y="1656"/>
                  <a:pt x="31307" y="1661"/>
                </a:cubicBezTo>
                <a:cubicBezTo>
                  <a:pt x="29330" y="2198"/>
                  <a:pt x="27345" y="2725"/>
                  <a:pt x="25368" y="3259"/>
                </a:cubicBezTo>
                <a:cubicBezTo>
                  <a:pt x="24225" y="3567"/>
                  <a:pt x="23087" y="3871"/>
                  <a:pt x="21947" y="4189"/>
                </a:cubicBezTo>
                <a:cubicBezTo>
                  <a:pt x="21560" y="4299"/>
                  <a:pt x="21164" y="4391"/>
                  <a:pt x="20784" y="4517"/>
                </a:cubicBezTo>
                <a:cubicBezTo>
                  <a:pt x="20739" y="4531"/>
                  <a:pt x="20695" y="4549"/>
                  <a:pt x="20647" y="4566"/>
                </a:cubicBezTo>
                <a:cubicBezTo>
                  <a:pt x="20562" y="4596"/>
                  <a:pt x="20472" y="4631"/>
                  <a:pt x="20387" y="4664"/>
                </a:cubicBezTo>
                <a:cubicBezTo>
                  <a:pt x="20195" y="4713"/>
                  <a:pt x="20004" y="4760"/>
                  <a:pt x="19815" y="4812"/>
                </a:cubicBezTo>
                <a:cubicBezTo>
                  <a:pt x="18468" y="5318"/>
                  <a:pt x="17123" y="5824"/>
                  <a:pt x="15776" y="6331"/>
                </a:cubicBezTo>
                <a:cubicBezTo>
                  <a:pt x="15624" y="6334"/>
                  <a:pt x="15471" y="6344"/>
                  <a:pt x="15317" y="6358"/>
                </a:cubicBezTo>
                <a:cubicBezTo>
                  <a:pt x="15276" y="6358"/>
                  <a:pt x="15231" y="6365"/>
                  <a:pt x="15187" y="6368"/>
                </a:cubicBezTo>
                <a:cubicBezTo>
                  <a:pt x="15618" y="6132"/>
                  <a:pt x="15991" y="5930"/>
                  <a:pt x="16278" y="5783"/>
                </a:cubicBezTo>
                <a:cubicBezTo>
                  <a:pt x="16740" y="5540"/>
                  <a:pt x="15577" y="5403"/>
                  <a:pt x="15512" y="5393"/>
                </a:cubicBezTo>
                <a:cubicBezTo>
                  <a:pt x="15317" y="5376"/>
                  <a:pt x="15122" y="5366"/>
                  <a:pt x="14927" y="5352"/>
                </a:cubicBezTo>
                <a:cubicBezTo>
                  <a:pt x="15433" y="5106"/>
                  <a:pt x="15943" y="4860"/>
                  <a:pt x="16456" y="4623"/>
                </a:cubicBezTo>
                <a:cubicBezTo>
                  <a:pt x="16548" y="4576"/>
                  <a:pt x="16579" y="4531"/>
                  <a:pt x="16565" y="4484"/>
                </a:cubicBezTo>
                <a:cubicBezTo>
                  <a:pt x="16740" y="4405"/>
                  <a:pt x="16914" y="4326"/>
                  <a:pt x="17093" y="4247"/>
                </a:cubicBezTo>
                <a:cubicBezTo>
                  <a:pt x="17569" y="4013"/>
                  <a:pt x="16393" y="3693"/>
                  <a:pt x="16401" y="3693"/>
                </a:cubicBezTo>
                <a:lnTo>
                  <a:pt x="16401" y="3693"/>
                </a:lnTo>
                <a:cubicBezTo>
                  <a:pt x="16401" y="3693"/>
                  <a:pt x="16401" y="3693"/>
                  <a:pt x="16401" y="3693"/>
                </a:cubicBezTo>
                <a:cubicBezTo>
                  <a:pt x="16336" y="3676"/>
                  <a:pt x="16268" y="3655"/>
                  <a:pt x="16207" y="3638"/>
                </a:cubicBezTo>
                <a:cubicBezTo>
                  <a:pt x="16501" y="3502"/>
                  <a:pt x="16798" y="3368"/>
                  <a:pt x="17099" y="3238"/>
                </a:cubicBezTo>
                <a:cubicBezTo>
                  <a:pt x="17544" y="3026"/>
                  <a:pt x="16579" y="2646"/>
                  <a:pt x="16524" y="2619"/>
                </a:cubicBezTo>
                <a:cubicBezTo>
                  <a:pt x="16275" y="2506"/>
                  <a:pt x="16022" y="2396"/>
                  <a:pt x="15768" y="2291"/>
                </a:cubicBezTo>
                <a:cubicBezTo>
                  <a:pt x="15823" y="2267"/>
                  <a:pt x="15874" y="2242"/>
                  <a:pt x="15929" y="2218"/>
                </a:cubicBezTo>
                <a:cubicBezTo>
                  <a:pt x="16322" y="2020"/>
                  <a:pt x="15597" y="1675"/>
                  <a:pt x="15495" y="1616"/>
                </a:cubicBezTo>
                <a:cubicBezTo>
                  <a:pt x="15450" y="1593"/>
                  <a:pt x="15406" y="1572"/>
                  <a:pt x="15361" y="1548"/>
                </a:cubicBezTo>
                <a:cubicBezTo>
                  <a:pt x="15676" y="1411"/>
                  <a:pt x="15994" y="1274"/>
                  <a:pt x="16313" y="1144"/>
                </a:cubicBezTo>
                <a:cubicBezTo>
                  <a:pt x="16627" y="997"/>
                  <a:pt x="16275" y="720"/>
                  <a:pt x="16138" y="611"/>
                </a:cubicBezTo>
                <a:cubicBezTo>
                  <a:pt x="15909" y="440"/>
                  <a:pt x="15673" y="285"/>
                  <a:pt x="15430" y="145"/>
                </a:cubicBezTo>
                <a:cubicBezTo>
                  <a:pt x="15311" y="48"/>
                  <a:pt x="15180" y="0"/>
                  <a:pt x="1503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932;p36">
            <a:extLst>
              <a:ext uri="{FF2B5EF4-FFF2-40B4-BE49-F238E27FC236}">
                <a16:creationId xmlns:a16="http://schemas.microsoft.com/office/drawing/2014/main" id="{1B20B10F-1291-0311-6A34-C1A61CAFF620}"/>
              </a:ext>
            </a:extLst>
          </p:cNvPr>
          <p:cNvSpPr txBox="1">
            <a:spLocks/>
          </p:cNvSpPr>
          <p:nvPr/>
        </p:nvSpPr>
        <p:spPr>
          <a:xfrm>
            <a:off x="3883696" y="2706948"/>
            <a:ext cx="3881476" cy="4358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n-PT"/>
            </a:defPPr>
            <a:lvl1pPr algn="ctr">
              <a:lnSpc>
                <a:spcPct val="90000"/>
              </a:lnSpc>
              <a:spcBef>
                <a:spcPts val="0"/>
              </a:spcBef>
              <a:buNone/>
              <a:defRPr sz="3200" b="1">
                <a:solidFill>
                  <a:schemeClr val="tx2"/>
                </a:solidFill>
                <a:latin typeface="Montserrat"/>
                <a:ea typeface="+mj-ea"/>
                <a:cs typeface="+mj-cs"/>
              </a:defRPr>
            </a:lvl1pPr>
          </a:lstStyle>
          <a:p>
            <a:r>
              <a:rPr lang="en-GB" sz="2800"/>
              <a:t>Build your team</a:t>
            </a:r>
          </a:p>
          <a:p>
            <a:endParaRPr lang="en-GB"/>
          </a:p>
        </p:txBody>
      </p:sp>
      <p:sp>
        <p:nvSpPr>
          <p:cNvPr id="5" name="Google Shape;935;p36">
            <a:extLst>
              <a:ext uri="{FF2B5EF4-FFF2-40B4-BE49-F238E27FC236}">
                <a16:creationId xmlns:a16="http://schemas.microsoft.com/office/drawing/2014/main" id="{78F1CBD5-0343-3FE1-1088-5EACB200F014}"/>
              </a:ext>
            </a:extLst>
          </p:cNvPr>
          <p:cNvSpPr txBox="1">
            <a:spLocks/>
          </p:cNvSpPr>
          <p:nvPr/>
        </p:nvSpPr>
        <p:spPr>
          <a:xfrm>
            <a:off x="4377906" y="3210202"/>
            <a:ext cx="2926950" cy="8820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000">
                <a:latin typeface="Roboto"/>
                <a:ea typeface="Roboto"/>
                <a:cs typeface="Roboto"/>
              </a:rPr>
              <a:t>Involve those impacted by the policy</a:t>
            </a:r>
            <a:endParaRPr lang="en-GB" sz="2000">
              <a:latin typeface="Roboto" pitchFamily="2" charset="0"/>
              <a:ea typeface="Roboto" pitchFamily="2" charset="0"/>
              <a:cs typeface="Roboto"/>
            </a:endParaRPr>
          </a:p>
        </p:txBody>
      </p:sp>
      <p:sp>
        <p:nvSpPr>
          <p:cNvPr id="39" name="Google Shape;931;p36">
            <a:extLst>
              <a:ext uri="{FF2B5EF4-FFF2-40B4-BE49-F238E27FC236}">
                <a16:creationId xmlns:a16="http://schemas.microsoft.com/office/drawing/2014/main" id="{50367473-43F8-E041-AC89-C968FA9402B1}"/>
              </a:ext>
            </a:extLst>
          </p:cNvPr>
          <p:cNvSpPr txBox="1">
            <a:spLocks/>
          </p:cNvSpPr>
          <p:nvPr/>
        </p:nvSpPr>
        <p:spPr>
          <a:xfrm>
            <a:off x="4738304" y="2066583"/>
            <a:ext cx="19776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3600" b="1">
                <a:latin typeface="Montserrat" pitchFamily="2" charset="77"/>
              </a:rPr>
              <a:t>02</a:t>
            </a:r>
          </a:p>
        </p:txBody>
      </p:sp>
      <p:sp>
        <p:nvSpPr>
          <p:cNvPr id="6" name="Google Shape;931;p36">
            <a:extLst>
              <a:ext uri="{FF2B5EF4-FFF2-40B4-BE49-F238E27FC236}">
                <a16:creationId xmlns:a16="http://schemas.microsoft.com/office/drawing/2014/main" id="{8A6D4279-E0F0-A9EF-769F-38AF542A595D}"/>
              </a:ext>
            </a:extLst>
          </p:cNvPr>
          <p:cNvSpPr txBox="1">
            <a:spLocks/>
          </p:cNvSpPr>
          <p:nvPr/>
        </p:nvSpPr>
        <p:spPr>
          <a:xfrm>
            <a:off x="8295386" y="2108751"/>
            <a:ext cx="19776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3600" b="1">
                <a:latin typeface="Montserrat" pitchFamily="2" charset="77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112991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595518E-D42D-654A-A489-32F4B0949ADE}"/>
              </a:ext>
            </a:extLst>
          </p:cNvPr>
          <p:cNvSpPr/>
          <p:nvPr/>
        </p:nvSpPr>
        <p:spPr>
          <a:xfrm>
            <a:off x="637240" y="359320"/>
            <a:ext cx="11094198" cy="1200329"/>
          </a:xfrm>
          <a:prstGeom prst="rect">
            <a:avLst/>
          </a:prstGeom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" sz="4400" b="1" dirty="0">
                <a:latin typeface="Montserrat"/>
                <a:ea typeface="+mj-ea"/>
                <a:cs typeface="+mj-cs"/>
              </a:rPr>
              <a:t>IBPA questions</a:t>
            </a:r>
            <a:endParaRPr lang="nl-NL" dirty="0">
              <a:ea typeface="+mj-ea"/>
              <a:cs typeface="+mj-cs"/>
            </a:endParaRPr>
          </a:p>
          <a:p>
            <a:pPr algn="ctr"/>
            <a:r>
              <a:rPr lang="en" sz="2800" b="1" dirty="0">
                <a:solidFill>
                  <a:schemeClr val="tx2"/>
                </a:solidFill>
                <a:latin typeface="Montserrat"/>
                <a:ea typeface="+mj-ea"/>
                <a:cs typeface="+mj-cs"/>
              </a:rPr>
              <a:t>36 questions - 8 categories</a:t>
            </a:r>
          </a:p>
        </p:txBody>
      </p:sp>
      <p:sp>
        <p:nvSpPr>
          <p:cNvPr id="25" name="Google Shape;1406;p53">
            <a:extLst>
              <a:ext uri="{FF2B5EF4-FFF2-40B4-BE49-F238E27FC236}">
                <a16:creationId xmlns:a16="http://schemas.microsoft.com/office/drawing/2014/main" id="{E053F176-21A3-2C4B-92A9-6E8FE1507EB7}"/>
              </a:ext>
            </a:extLst>
          </p:cNvPr>
          <p:cNvSpPr txBox="1"/>
          <p:nvPr/>
        </p:nvSpPr>
        <p:spPr>
          <a:xfrm>
            <a:off x="2744063" y="3738425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" name="Google Shape;1407;p53">
            <a:extLst>
              <a:ext uri="{FF2B5EF4-FFF2-40B4-BE49-F238E27FC236}">
                <a16:creationId xmlns:a16="http://schemas.microsoft.com/office/drawing/2014/main" id="{A950184A-7103-C849-963D-D67BC120C0D9}"/>
              </a:ext>
            </a:extLst>
          </p:cNvPr>
          <p:cNvSpPr txBox="1"/>
          <p:nvPr/>
        </p:nvSpPr>
        <p:spPr>
          <a:xfrm>
            <a:off x="3934221" y="3724899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" name="Google Shape;1408;p53">
            <a:extLst>
              <a:ext uri="{FF2B5EF4-FFF2-40B4-BE49-F238E27FC236}">
                <a16:creationId xmlns:a16="http://schemas.microsoft.com/office/drawing/2014/main" id="{9A994F4D-DD70-1E45-AF95-1EB406A7B97C}"/>
              </a:ext>
            </a:extLst>
          </p:cNvPr>
          <p:cNvSpPr txBox="1"/>
          <p:nvPr/>
        </p:nvSpPr>
        <p:spPr>
          <a:xfrm>
            <a:off x="5059585" y="3718950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4</a:t>
            </a:r>
            <a:endParaRPr sz="2400" b="1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" name="Google Shape;1409;p53">
            <a:extLst>
              <a:ext uri="{FF2B5EF4-FFF2-40B4-BE49-F238E27FC236}">
                <a16:creationId xmlns:a16="http://schemas.microsoft.com/office/drawing/2014/main" id="{96CFE813-7B6A-AE4A-89B1-3CBD1C00DEF0}"/>
              </a:ext>
            </a:extLst>
          </p:cNvPr>
          <p:cNvSpPr txBox="1"/>
          <p:nvPr/>
        </p:nvSpPr>
        <p:spPr>
          <a:xfrm>
            <a:off x="6273695" y="3724193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Google Shape;1410;p53">
            <a:extLst>
              <a:ext uri="{FF2B5EF4-FFF2-40B4-BE49-F238E27FC236}">
                <a16:creationId xmlns:a16="http://schemas.microsoft.com/office/drawing/2014/main" id="{EB9B03A1-626B-1C48-A7E8-0439281CF02A}"/>
              </a:ext>
            </a:extLst>
          </p:cNvPr>
          <p:cNvSpPr txBox="1"/>
          <p:nvPr/>
        </p:nvSpPr>
        <p:spPr>
          <a:xfrm>
            <a:off x="7386957" y="3738425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6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1411;p53">
            <a:extLst>
              <a:ext uri="{FF2B5EF4-FFF2-40B4-BE49-F238E27FC236}">
                <a16:creationId xmlns:a16="http://schemas.microsoft.com/office/drawing/2014/main" id="{DC623BDB-65E3-FC4C-A308-AA2C3B6741F0}"/>
              </a:ext>
            </a:extLst>
          </p:cNvPr>
          <p:cNvSpPr txBox="1"/>
          <p:nvPr/>
        </p:nvSpPr>
        <p:spPr>
          <a:xfrm>
            <a:off x="8574354" y="3727483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7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33" name="Google Shape;1412;p53">
            <a:extLst>
              <a:ext uri="{FF2B5EF4-FFF2-40B4-BE49-F238E27FC236}">
                <a16:creationId xmlns:a16="http://schemas.microsoft.com/office/drawing/2014/main" id="{CBE79C3E-1EAA-B34C-91C9-106E87BB5FA7}"/>
              </a:ext>
            </a:extLst>
          </p:cNvPr>
          <p:cNvCxnSpPr>
            <a:cxnSpLocks/>
          </p:cNvCxnSpPr>
          <p:nvPr/>
        </p:nvCxnSpPr>
        <p:spPr>
          <a:xfrm>
            <a:off x="3080213" y="4229225"/>
            <a:ext cx="0" cy="107774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4" name="Google Shape;1414;p53">
            <a:extLst>
              <a:ext uri="{FF2B5EF4-FFF2-40B4-BE49-F238E27FC236}">
                <a16:creationId xmlns:a16="http://schemas.microsoft.com/office/drawing/2014/main" id="{91022D99-80C2-9644-8D19-2E81F3608800}"/>
              </a:ext>
            </a:extLst>
          </p:cNvPr>
          <p:cNvCxnSpPr>
            <a:cxnSpLocks/>
          </p:cNvCxnSpPr>
          <p:nvPr/>
        </p:nvCxnSpPr>
        <p:spPr>
          <a:xfrm>
            <a:off x="4243528" y="2663547"/>
            <a:ext cx="15298" cy="1002694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35" name="Google Shape;1416;p53">
            <a:extLst>
              <a:ext uri="{FF2B5EF4-FFF2-40B4-BE49-F238E27FC236}">
                <a16:creationId xmlns:a16="http://schemas.microsoft.com/office/drawing/2014/main" id="{6314465E-22E1-6B45-888F-3806D21C361F}"/>
              </a:ext>
            </a:extLst>
          </p:cNvPr>
          <p:cNvCxnSpPr>
            <a:cxnSpLocks/>
          </p:cNvCxnSpPr>
          <p:nvPr/>
        </p:nvCxnSpPr>
        <p:spPr>
          <a:xfrm>
            <a:off x="5395735" y="4209750"/>
            <a:ext cx="13233" cy="1077745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6" name="Google Shape;1418;p53">
            <a:extLst>
              <a:ext uri="{FF2B5EF4-FFF2-40B4-BE49-F238E27FC236}">
                <a16:creationId xmlns:a16="http://schemas.microsoft.com/office/drawing/2014/main" id="{906A4882-7ACF-3A41-9A3A-BBABAD5EDCAF}"/>
              </a:ext>
            </a:extLst>
          </p:cNvPr>
          <p:cNvCxnSpPr>
            <a:cxnSpLocks/>
          </p:cNvCxnSpPr>
          <p:nvPr/>
        </p:nvCxnSpPr>
        <p:spPr>
          <a:xfrm>
            <a:off x="6589722" y="2652227"/>
            <a:ext cx="20123" cy="1071966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37" name="Google Shape;1420;p53">
            <a:extLst>
              <a:ext uri="{FF2B5EF4-FFF2-40B4-BE49-F238E27FC236}">
                <a16:creationId xmlns:a16="http://schemas.microsoft.com/office/drawing/2014/main" id="{B477C5F6-571A-FD44-B204-96AD28E1259C}"/>
              </a:ext>
            </a:extLst>
          </p:cNvPr>
          <p:cNvCxnSpPr>
            <a:cxnSpLocks/>
          </p:cNvCxnSpPr>
          <p:nvPr/>
        </p:nvCxnSpPr>
        <p:spPr>
          <a:xfrm>
            <a:off x="7723107" y="4229225"/>
            <a:ext cx="17792" cy="1110833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8" name="Google Shape;1422;p53">
            <a:extLst>
              <a:ext uri="{FF2B5EF4-FFF2-40B4-BE49-F238E27FC236}">
                <a16:creationId xmlns:a16="http://schemas.microsoft.com/office/drawing/2014/main" id="{CEB5C9EC-2082-FC42-A4B8-7A49423B7317}"/>
              </a:ext>
            </a:extLst>
          </p:cNvPr>
          <p:cNvCxnSpPr>
            <a:cxnSpLocks/>
          </p:cNvCxnSpPr>
          <p:nvPr/>
        </p:nvCxnSpPr>
        <p:spPr>
          <a:xfrm>
            <a:off x="8904419" y="2655517"/>
            <a:ext cx="6085" cy="1071966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39" name="Google Shape;1423;p53">
            <a:extLst>
              <a:ext uri="{FF2B5EF4-FFF2-40B4-BE49-F238E27FC236}">
                <a16:creationId xmlns:a16="http://schemas.microsoft.com/office/drawing/2014/main" id="{35C8D9D7-4743-3B42-8B81-45BA05D3FDAD}"/>
              </a:ext>
            </a:extLst>
          </p:cNvPr>
          <p:cNvSpPr txBox="1"/>
          <p:nvPr/>
        </p:nvSpPr>
        <p:spPr>
          <a:xfrm>
            <a:off x="8131773" y="1655414"/>
            <a:ext cx="1552336" cy="1251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lvl="0" algn="ctr">
              <a:buClr>
                <a:srgbClr val="000000"/>
              </a:buClr>
            </a:pPr>
            <a:r>
              <a:rPr lang="en-GB" sz="2000">
                <a:solidFill>
                  <a:schemeClr val="dk1"/>
                </a:solidFill>
                <a:latin typeface="Roboto" pitchFamily="2" charset="0"/>
                <a:ea typeface="Roboto" pitchFamily="2" charset="0"/>
                <a:cs typeface="Roboto"/>
              </a:rPr>
              <a:t>Monitoring</a:t>
            </a:r>
          </a:p>
          <a:p>
            <a:pPr marL="12700" lvl="0" algn="ctr">
              <a:buClr>
                <a:srgbClr val="000000"/>
              </a:buClr>
            </a:pPr>
            <a:r>
              <a:rPr lang="en-GB" sz="2000">
                <a:solidFill>
                  <a:schemeClr val="dk1"/>
                </a:solidFill>
                <a:latin typeface="Roboto" pitchFamily="2" charset="0"/>
                <a:ea typeface="Roboto" pitchFamily="2" charset="0"/>
                <a:cs typeface="Roboto"/>
              </a:rPr>
              <a:t>Evaluation</a:t>
            </a:r>
          </a:p>
          <a:p>
            <a:pPr marL="12700" lvl="0" algn="ctr">
              <a:buClr>
                <a:srgbClr val="000000"/>
              </a:buClr>
            </a:pPr>
            <a:r>
              <a:rPr lang="en-GB" sz="2000">
                <a:solidFill>
                  <a:schemeClr val="dk1"/>
                </a:solidFill>
                <a:latin typeface="Roboto" pitchFamily="2" charset="0"/>
                <a:ea typeface="Roboto" pitchFamily="2" charset="0"/>
                <a:cs typeface="Roboto"/>
              </a:rPr>
              <a:t>Learning</a:t>
            </a:r>
          </a:p>
        </p:txBody>
      </p:sp>
      <p:sp>
        <p:nvSpPr>
          <p:cNvPr id="40" name="Google Shape;1419;p53">
            <a:extLst>
              <a:ext uri="{FF2B5EF4-FFF2-40B4-BE49-F238E27FC236}">
                <a16:creationId xmlns:a16="http://schemas.microsoft.com/office/drawing/2014/main" id="{F620BA36-2986-7844-8896-D85BD1EF632E}"/>
              </a:ext>
            </a:extLst>
          </p:cNvPr>
          <p:cNvSpPr txBox="1"/>
          <p:nvPr/>
        </p:nvSpPr>
        <p:spPr>
          <a:xfrm>
            <a:off x="5208828" y="1655414"/>
            <a:ext cx="2724637" cy="935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algn="ctr"/>
            <a:r>
              <a:rPr lang="en-GB" sz="2000">
                <a:latin typeface="Roboto"/>
                <a:ea typeface="Roboto"/>
                <a:cs typeface="Roboto"/>
              </a:rPr>
              <a:t>People/identities the policy addresses</a:t>
            </a:r>
            <a:endParaRPr lang="en-GB" sz="2000">
              <a:solidFill>
                <a:schemeClr val="dk1"/>
              </a:solidFill>
              <a:latin typeface="Roboto"/>
              <a:ea typeface="Roboto"/>
            </a:endParaRPr>
          </a:p>
        </p:txBody>
      </p:sp>
      <p:sp>
        <p:nvSpPr>
          <p:cNvPr id="41" name="Google Shape;1415;p53">
            <a:extLst>
              <a:ext uri="{FF2B5EF4-FFF2-40B4-BE49-F238E27FC236}">
                <a16:creationId xmlns:a16="http://schemas.microsoft.com/office/drawing/2014/main" id="{8B980899-3626-0140-B65E-860C8AEBA2D4}"/>
              </a:ext>
            </a:extLst>
          </p:cNvPr>
          <p:cNvSpPr txBox="1"/>
          <p:nvPr/>
        </p:nvSpPr>
        <p:spPr>
          <a:xfrm>
            <a:off x="3071525" y="1655414"/>
            <a:ext cx="2344005" cy="100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PT"/>
            </a:defPPr>
            <a:lvl1pPr marL="12700" algn="ctr">
              <a:defRPr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Perspectives the policy is based on </a:t>
            </a:r>
          </a:p>
        </p:txBody>
      </p:sp>
      <p:sp>
        <p:nvSpPr>
          <p:cNvPr id="42" name="Google Shape;1421;p53">
            <a:extLst>
              <a:ext uri="{FF2B5EF4-FFF2-40B4-BE49-F238E27FC236}">
                <a16:creationId xmlns:a16="http://schemas.microsoft.com/office/drawing/2014/main" id="{7B0DB6C6-5263-184F-B54A-536E70948351}"/>
              </a:ext>
            </a:extLst>
          </p:cNvPr>
          <p:cNvSpPr txBox="1"/>
          <p:nvPr/>
        </p:nvSpPr>
        <p:spPr>
          <a:xfrm>
            <a:off x="6909420" y="5493651"/>
            <a:ext cx="1623900" cy="6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algn="ctr"/>
            <a:r>
              <a:rPr lang="en-US"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it operates </a:t>
            </a:r>
          </a:p>
        </p:txBody>
      </p:sp>
      <p:sp>
        <p:nvSpPr>
          <p:cNvPr id="43" name="Google Shape;1417;p53">
            <a:extLst>
              <a:ext uri="{FF2B5EF4-FFF2-40B4-BE49-F238E27FC236}">
                <a16:creationId xmlns:a16="http://schemas.microsoft.com/office/drawing/2014/main" id="{893574BC-ADDC-2049-BA6F-C186A843F9C7}"/>
              </a:ext>
            </a:extLst>
          </p:cNvPr>
          <p:cNvSpPr txBox="1"/>
          <p:nvPr/>
        </p:nvSpPr>
        <p:spPr>
          <a:xfrm>
            <a:off x="4109124" y="5079783"/>
            <a:ext cx="2633685" cy="145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algn="ctr"/>
            <a:r>
              <a:rPr lang="en-US"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Unpacking the policy development process</a:t>
            </a:r>
          </a:p>
        </p:txBody>
      </p:sp>
      <p:sp>
        <p:nvSpPr>
          <p:cNvPr id="60" name="Google Shape;1427;p53">
            <a:extLst>
              <a:ext uri="{FF2B5EF4-FFF2-40B4-BE49-F238E27FC236}">
                <a16:creationId xmlns:a16="http://schemas.microsoft.com/office/drawing/2014/main" id="{F9E9721D-152B-7D4F-B59D-BA2AF3472CAC}"/>
              </a:ext>
            </a:extLst>
          </p:cNvPr>
          <p:cNvSpPr txBox="1"/>
          <p:nvPr/>
        </p:nvSpPr>
        <p:spPr>
          <a:xfrm>
            <a:off x="1584833" y="3766999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1428;p53">
            <a:extLst>
              <a:ext uri="{FF2B5EF4-FFF2-40B4-BE49-F238E27FC236}">
                <a16:creationId xmlns:a16="http://schemas.microsoft.com/office/drawing/2014/main" id="{225F1EE3-934F-5041-8908-25922764116C}"/>
              </a:ext>
            </a:extLst>
          </p:cNvPr>
          <p:cNvSpPr txBox="1"/>
          <p:nvPr/>
        </p:nvSpPr>
        <p:spPr>
          <a:xfrm>
            <a:off x="9729643" y="3724899"/>
            <a:ext cx="672300" cy="4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8</a:t>
            </a:r>
            <a:endParaRPr sz="24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2" name="Google Shape;1429;p53">
            <a:extLst>
              <a:ext uri="{FF2B5EF4-FFF2-40B4-BE49-F238E27FC236}">
                <a16:creationId xmlns:a16="http://schemas.microsoft.com/office/drawing/2014/main" id="{AEC98512-D5F1-B549-8F83-D6CF8C9D1683}"/>
              </a:ext>
            </a:extLst>
          </p:cNvPr>
          <p:cNvCxnSpPr>
            <a:cxnSpLocks/>
          </p:cNvCxnSpPr>
          <p:nvPr/>
        </p:nvCxnSpPr>
        <p:spPr>
          <a:xfrm>
            <a:off x="1908960" y="2678765"/>
            <a:ext cx="17146" cy="1034446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63" name="Google Shape;1431;p53">
            <a:extLst>
              <a:ext uri="{FF2B5EF4-FFF2-40B4-BE49-F238E27FC236}">
                <a16:creationId xmlns:a16="http://schemas.microsoft.com/office/drawing/2014/main" id="{76D35B84-985B-2A4F-BF0E-21440C5D78BC}"/>
              </a:ext>
            </a:extLst>
          </p:cNvPr>
          <p:cNvCxnSpPr>
            <a:cxnSpLocks/>
          </p:cNvCxnSpPr>
          <p:nvPr/>
        </p:nvCxnSpPr>
        <p:spPr>
          <a:xfrm>
            <a:off x="10071517" y="4245350"/>
            <a:ext cx="35631" cy="1081182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64" name="Google Shape;1432;p53">
            <a:extLst>
              <a:ext uri="{FF2B5EF4-FFF2-40B4-BE49-F238E27FC236}">
                <a16:creationId xmlns:a16="http://schemas.microsoft.com/office/drawing/2014/main" id="{B51D0B91-A5BC-8A4A-9C8D-2746D0635AA8}"/>
              </a:ext>
            </a:extLst>
          </p:cNvPr>
          <p:cNvSpPr txBox="1"/>
          <p:nvPr/>
        </p:nvSpPr>
        <p:spPr>
          <a:xfrm>
            <a:off x="9164664" y="5326532"/>
            <a:ext cx="1884967" cy="6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lvl="0" algn="ctr">
              <a:buClr>
                <a:srgbClr val="000000"/>
              </a:buClr>
            </a:pPr>
            <a:r>
              <a:rPr lang="en-GB" sz="2000">
                <a:latin typeface="Roboto"/>
                <a:ea typeface="Roboto"/>
                <a:cs typeface="Roboto"/>
              </a:rPr>
              <a:t>Accountability</a:t>
            </a:r>
            <a:endParaRPr lang="en-GB" sz="2000">
              <a:solidFill>
                <a:schemeClr val="dk1"/>
              </a:solidFill>
              <a:latin typeface="Roboto" pitchFamily="2" charset="0"/>
              <a:ea typeface="Roboto" pitchFamily="2" charset="0"/>
              <a:cs typeface="Roboto"/>
            </a:endParaRPr>
          </a:p>
        </p:txBody>
      </p:sp>
      <p:sp>
        <p:nvSpPr>
          <p:cNvPr id="65" name="Google Shape;1430;p53">
            <a:extLst>
              <a:ext uri="{FF2B5EF4-FFF2-40B4-BE49-F238E27FC236}">
                <a16:creationId xmlns:a16="http://schemas.microsoft.com/office/drawing/2014/main" id="{EDD80C98-0B93-264B-AD1F-AD654D6B80B8}"/>
              </a:ext>
            </a:extLst>
          </p:cNvPr>
          <p:cNvSpPr txBox="1"/>
          <p:nvPr/>
        </p:nvSpPr>
        <p:spPr>
          <a:xfrm>
            <a:off x="1027665" y="1655414"/>
            <a:ext cx="1762590" cy="993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algn="ctr"/>
            <a:r>
              <a:rPr lang="en-US"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is the policy about </a:t>
            </a:r>
            <a:endParaRPr lang="en-US" sz="2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6" name="Google Shape;1413;p53">
            <a:extLst>
              <a:ext uri="{FF2B5EF4-FFF2-40B4-BE49-F238E27FC236}">
                <a16:creationId xmlns:a16="http://schemas.microsoft.com/office/drawing/2014/main" id="{505CB1D6-022B-8349-8E25-CB9A1441A6C7}"/>
              </a:ext>
            </a:extLst>
          </p:cNvPr>
          <p:cNvSpPr txBox="1"/>
          <p:nvPr/>
        </p:nvSpPr>
        <p:spPr>
          <a:xfrm>
            <a:off x="2268263" y="5336023"/>
            <a:ext cx="1623900" cy="924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2700" algn="ctr"/>
            <a:r>
              <a:rPr lang="en-US" sz="20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Policy's ecosystem</a:t>
            </a:r>
            <a:endParaRPr lang="en-US" sz="24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47" name="Google Shape;1414;p53">
            <a:extLst>
              <a:ext uri="{FF2B5EF4-FFF2-40B4-BE49-F238E27FC236}">
                <a16:creationId xmlns:a16="http://schemas.microsoft.com/office/drawing/2014/main" id="{DD136266-CFE9-9C0D-3E36-CB600F9C2565}"/>
              </a:ext>
            </a:extLst>
          </p:cNvPr>
          <p:cNvCxnSpPr>
            <a:cxnSpLocks/>
          </p:cNvCxnSpPr>
          <p:nvPr/>
        </p:nvCxnSpPr>
        <p:spPr>
          <a:xfrm>
            <a:off x="4243528" y="2663547"/>
            <a:ext cx="14498" cy="1071966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3" name="Google Shape;1400;p53">
            <a:extLst>
              <a:ext uri="{FF2B5EF4-FFF2-40B4-BE49-F238E27FC236}">
                <a16:creationId xmlns:a16="http://schemas.microsoft.com/office/drawing/2014/main" id="{B3B36F63-10A8-CFF0-B63F-CF1B9486B75D}"/>
              </a:ext>
            </a:extLst>
          </p:cNvPr>
          <p:cNvSpPr/>
          <p:nvPr/>
        </p:nvSpPr>
        <p:spPr>
          <a:xfrm rot="10800000">
            <a:off x="5873389" y="3341109"/>
            <a:ext cx="1473257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1401;p53">
            <a:extLst>
              <a:ext uri="{FF2B5EF4-FFF2-40B4-BE49-F238E27FC236}">
                <a16:creationId xmlns:a16="http://schemas.microsoft.com/office/drawing/2014/main" id="{FD23B3D1-DB4C-2FD7-EA79-F5826A87F836}"/>
              </a:ext>
            </a:extLst>
          </p:cNvPr>
          <p:cNvSpPr/>
          <p:nvPr/>
        </p:nvSpPr>
        <p:spPr>
          <a:xfrm>
            <a:off x="7043298" y="3194152"/>
            <a:ext cx="1484142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402;p53">
            <a:extLst>
              <a:ext uri="{FF2B5EF4-FFF2-40B4-BE49-F238E27FC236}">
                <a16:creationId xmlns:a16="http://schemas.microsoft.com/office/drawing/2014/main" id="{78E2D4C5-E71E-61BA-C4DB-1A8EC7A34494}"/>
              </a:ext>
            </a:extLst>
          </p:cNvPr>
          <p:cNvSpPr/>
          <p:nvPr/>
        </p:nvSpPr>
        <p:spPr>
          <a:xfrm rot="10800000">
            <a:off x="8191438" y="3341109"/>
            <a:ext cx="1484142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403;p53">
            <a:extLst>
              <a:ext uri="{FF2B5EF4-FFF2-40B4-BE49-F238E27FC236}">
                <a16:creationId xmlns:a16="http://schemas.microsoft.com/office/drawing/2014/main" id="{ABCDEF18-F460-5B01-EABC-6B89789F52A9}"/>
              </a:ext>
            </a:extLst>
          </p:cNvPr>
          <p:cNvSpPr/>
          <p:nvPr/>
        </p:nvSpPr>
        <p:spPr>
          <a:xfrm flipH="1">
            <a:off x="2323539" y="3194152"/>
            <a:ext cx="1484142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404;p53">
            <a:extLst>
              <a:ext uri="{FF2B5EF4-FFF2-40B4-BE49-F238E27FC236}">
                <a16:creationId xmlns:a16="http://schemas.microsoft.com/office/drawing/2014/main" id="{07E8CA2C-7AF8-451C-4BB8-6266E96C0FCB}"/>
              </a:ext>
            </a:extLst>
          </p:cNvPr>
          <p:cNvSpPr/>
          <p:nvPr/>
        </p:nvSpPr>
        <p:spPr>
          <a:xfrm rot="10800000" flipH="1">
            <a:off x="3504336" y="3341109"/>
            <a:ext cx="1473257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05;p53">
            <a:extLst>
              <a:ext uri="{FF2B5EF4-FFF2-40B4-BE49-F238E27FC236}">
                <a16:creationId xmlns:a16="http://schemas.microsoft.com/office/drawing/2014/main" id="{EA05B33D-1E2F-5DB5-312C-C37CE02B194D}"/>
              </a:ext>
            </a:extLst>
          </p:cNvPr>
          <p:cNvSpPr/>
          <p:nvPr/>
        </p:nvSpPr>
        <p:spPr>
          <a:xfrm flipH="1">
            <a:off x="4663360" y="3194152"/>
            <a:ext cx="1484142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425;p53">
            <a:extLst>
              <a:ext uri="{FF2B5EF4-FFF2-40B4-BE49-F238E27FC236}">
                <a16:creationId xmlns:a16="http://schemas.microsoft.com/office/drawing/2014/main" id="{DB16B713-DDBA-EC4C-D27A-E58ED675D384}"/>
              </a:ext>
            </a:extLst>
          </p:cNvPr>
          <p:cNvSpPr/>
          <p:nvPr/>
        </p:nvSpPr>
        <p:spPr>
          <a:xfrm rot="10800000">
            <a:off x="1208057" y="3341109"/>
            <a:ext cx="1473257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426;p53">
            <a:extLst>
              <a:ext uri="{FF2B5EF4-FFF2-40B4-BE49-F238E27FC236}">
                <a16:creationId xmlns:a16="http://schemas.microsoft.com/office/drawing/2014/main" id="{7122892A-9E2C-E364-51BE-BA2DE6E49BC8}"/>
              </a:ext>
            </a:extLst>
          </p:cNvPr>
          <p:cNvSpPr/>
          <p:nvPr/>
        </p:nvSpPr>
        <p:spPr>
          <a:xfrm flipH="1">
            <a:off x="9316106" y="3194152"/>
            <a:ext cx="1484142" cy="1484142"/>
          </a:xfrm>
          <a:prstGeom prst="blockArc">
            <a:avLst>
              <a:gd name="adj1" fmla="val 10759990"/>
              <a:gd name="adj2" fmla="val 0"/>
              <a:gd name="adj3" fmla="val 25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388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ext&#10;&#10;Description automatically generated">
            <a:extLst>
              <a:ext uri="{FF2B5EF4-FFF2-40B4-BE49-F238E27FC236}">
                <a16:creationId xmlns:a16="http://schemas.microsoft.com/office/drawing/2014/main" id="{C88DFA64-7B79-0B47-A625-F99EA0968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04" y="5698123"/>
            <a:ext cx="2614893" cy="104465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B857-D49A-7E20-A88E-947F29EB11B1}"/>
              </a:ext>
            </a:extLst>
          </p:cNvPr>
          <p:cNvSpPr txBox="1">
            <a:spLocks/>
          </p:cNvSpPr>
          <p:nvPr/>
        </p:nvSpPr>
        <p:spPr>
          <a:xfrm>
            <a:off x="658705" y="383640"/>
            <a:ext cx="9014684" cy="13689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nl-NL" sz="4400" b="1" dirty="0">
                <a:latin typeface="Montserrat"/>
                <a:ea typeface="Roboto"/>
                <a:cs typeface="Roboto"/>
              </a:rPr>
              <a:t>SAMPLE QUESTION (1)</a:t>
            </a:r>
            <a:endParaRPr lang="en-PT" sz="4400" b="1" dirty="0">
              <a:latin typeface="Montserrat" pitchFamily="2" charset="77"/>
              <a:ea typeface="Roboto"/>
              <a:cs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3D0A5-F9E5-8A33-CFF1-1AFAA086895A}"/>
              </a:ext>
            </a:extLst>
          </p:cNvPr>
          <p:cNvSpPr txBox="1"/>
          <p:nvPr/>
        </p:nvSpPr>
        <p:spPr>
          <a:xfrm>
            <a:off x="656046" y="1730829"/>
            <a:ext cx="11007634" cy="3068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 fontAlgn="base"/>
            <a:r>
              <a:rPr lang="en-GB" sz="3200" b="1" dirty="0">
                <a:solidFill>
                  <a:schemeClr val="accent1"/>
                </a:solidFill>
                <a:effectLst/>
                <a:latin typeface="Montserrat"/>
              </a:rPr>
              <a:t>What is the policy about?  </a:t>
            </a:r>
          </a:p>
          <a:p>
            <a:endParaRPr lang="en-GB" sz="3200" b="1" i="1" dirty="0">
              <a:solidFill>
                <a:schemeClr val="accent1"/>
              </a:solidFill>
              <a:latin typeface="Montserrat"/>
            </a:endParaRPr>
          </a:p>
          <a:p>
            <a:pPr marL="571500" indent="-571500" algn="l" rtl="0" fontAlgn="base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What is the purpose of this policy and why is it necessary according to those who developed it and according to those who promoted it?  </a:t>
            </a:r>
          </a:p>
          <a:p>
            <a:endParaRPr lang="en-NL" sz="3200" dirty="0"/>
          </a:p>
        </p:txBody>
      </p:sp>
    </p:spTree>
    <p:extLst>
      <p:ext uri="{BB962C8B-B14F-4D97-AF65-F5344CB8AC3E}">
        <p14:creationId xmlns:p14="http://schemas.microsoft.com/office/powerpoint/2010/main" val="63246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ext&#10;&#10;Description automatically generated">
            <a:extLst>
              <a:ext uri="{FF2B5EF4-FFF2-40B4-BE49-F238E27FC236}">
                <a16:creationId xmlns:a16="http://schemas.microsoft.com/office/drawing/2014/main" id="{C88DFA64-7B79-0B47-A625-F99EA0968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04" y="5698123"/>
            <a:ext cx="2614893" cy="104465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B857-D49A-7E20-A88E-947F29EB11B1}"/>
              </a:ext>
            </a:extLst>
          </p:cNvPr>
          <p:cNvSpPr txBox="1">
            <a:spLocks/>
          </p:cNvSpPr>
          <p:nvPr/>
        </p:nvSpPr>
        <p:spPr>
          <a:xfrm>
            <a:off x="658705" y="383640"/>
            <a:ext cx="9014684" cy="13689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nl-NL" sz="4400" b="1" dirty="0">
                <a:latin typeface="Montserrat"/>
                <a:ea typeface="Roboto"/>
                <a:cs typeface="Roboto"/>
              </a:rPr>
              <a:t>SAMPLE QUESTION (2)</a:t>
            </a:r>
            <a:endParaRPr lang="en-PT" sz="4400" b="1" dirty="0">
              <a:latin typeface="Montserrat" pitchFamily="2" charset="77"/>
              <a:ea typeface="Roboto"/>
              <a:cs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800" b="1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solidFill>
                <a:srgbClr val="000000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3D0A5-F9E5-8A33-CFF1-1AFAA086895A}"/>
              </a:ext>
            </a:extLst>
          </p:cNvPr>
          <p:cNvSpPr txBox="1"/>
          <p:nvPr/>
        </p:nvSpPr>
        <p:spPr>
          <a:xfrm>
            <a:off x="645160" y="1730829"/>
            <a:ext cx="11018520" cy="33855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 fontAlgn="base"/>
            <a:r>
              <a:rPr lang="en-GB" sz="3200" b="1" dirty="0">
                <a:solidFill>
                  <a:schemeClr val="accent1"/>
                </a:solidFill>
                <a:effectLst/>
                <a:latin typeface="Montserrat"/>
              </a:rPr>
              <a:t>Unpacking the policy development process </a:t>
            </a:r>
            <a:endParaRPr lang="en-GB" sz="5400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3200" b="1" dirty="0">
              <a:solidFill>
                <a:schemeClr val="accent1"/>
              </a:solidFill>
              <a:latin typeface="Montserrat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Was the policy generated in collaboration with the people it addresses? Were grassroots activists and community groups represented? </a:t>
            </a:r>
          </a:p>
          <a:p>
            <a:endParaRPr lang="en-NL" sz="5400" dirty="0"/>
          </a:p>
        </p:txBody>
      </p:sp>
    </p:spTree>
    <p:extLst>
      <p:ext uri="{BB962C8B-B14F-4D97-AF65-F5344CB8AC3E}">
        <p14:creationId xmlns:p14="http://schemas.microsoft.com/office/powerpoint/2010/main" val="76473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ke Way">
      <a:dk1>
        <a:srgbClr val="331360"/>
      </a:dk1>
      <a:lt1>
        <a:srgbClr val="FFFFFF"/>
      </a:lt1>
      <a:dk2>
        <a:srgbClr val="6D5BD8"/>
      </a:dk2>
      <a:lt2>
        <a:srgbClr val="F1E2FE"/>
      </a:lt2>
      <a:accent1>
        <a:srgbClr val="6D5BD8"/>
      </a:accent1>
      <a:accent2>
        <a:srgbClr val="C279FF"/>
      </a:accent2>
      <a:accent3>
        <a:srgbClr val="331360"/>
      </a:accent3>
      <a:accent4>
        <a:srgbClr val="E3C3FF"/>
      </a:accent4>
      <a:accent5>
        <a:srgbClr val="FF4F59"/>
      </a:accent5>
      <a:accent6>
        <a:srgbClr val="BAE2BE"/>
      </a:accent6>
      <a:hlink>
        <a:srgbClr val="63B4DB"/>
      </a:hlink>
      <a:folHlink>
        <a:srgbClr val="33136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0CBB71D-7F26-3B40-8713-7B4E2AB9C76A}" vid="{C67FB273-4953-A540-97A4-D0C9A1A328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106a42-0228-4e5b-abef-9b8dc31a18e2" xsi:nil="true"/>
    <lcf76f155ced4ddcb4097134ff3c332f xmlns="cfac03a2-5f50-4b1e-9d6d-0fe05266406e">
      <Terms xmlns="http://schemas.microsoft.com/office/infopath/2007/PartnerControls"/>
    </lcf76f155ced4ddcb4097134ff3c332f>
    <Image xmlns="cfac03a2-5f50-4b1e-9d6d-0fe05266406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F215221C2121468AB920BF2F2ECB9F" ma:contentTypeVersion="19" ma:contentTypeDescription="Een nieuw document maken." ma:contentTypeScope="" ma:versionID="cb1d534dd9f92d412a4005b5fe83d5b2">
  <xsd:schema xmlns:xsd="http://www.w3.org/2001/XMLSchema" xmlns:xs="http://www.w3.org/2001/XMLSchema" xmlns:p="http://schemas.microsoft.com/office/2006/metadata/properties" xmlns:ns2="87106a42-0228-4e5b-abef-9b8dc31a18e2" xmlns:ns3="cfac03a2-5f50-4b1e-9d6d-0fe05266406e" targetNamespace="http://schemas.microsoft.com/office/2006/metadata/properties" ma:root="true" ma:fieldsID="def4a3c4b0f4565d77e8c572d675ed79" ns2:_="" ns3:_="">
    <xsd:import namespace="87106a42-0228-4e5b-abef-9b8dc31a18e2"/>
    <xsd:import namespace="cfac03a2-5f50-4b1e-9d6d-0fe05266406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Imag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06a42-0228-4e5b-abef-9b8dc31a18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2de6bcd-5d16-4e10-9b62-560991a9f35c}" ma:internalName="TaxCatchAll" ma:showField="CatchAllData" ma:web="87106a42-0228-4e5b-abef-9b8dc31a18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c03a2-5f50-4b1e-9d6d-0fe052664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e19bec90-f4cf-4539-9923-7e6ab5ddd3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Image" ma:index="25" nillable="true" ma:displayName="Image" ma:format="Thumbnail" ma:internalName="Image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E325C-99E6-4EF5-A461-6741937A18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13B21-5E73-4EAB-838D-C495FAE30FB9}">
  <ds:schemaRefs>
    <ds:schemaRef ds:uri="cfac03a2-5f50-4b1e-9d6d-0fe05266406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87106a42-0228-4e5b-abef-9b8dc31a18e2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3680809-7480-405A-A7E6-83EA58FB9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106a42-0228-4e5b-abef-9b8dc31a18e2"/>
    <ds:schemaRef ds:uri="cfac03a2-5f50-4b1e-9d6d-0fe0526640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933</Words>
  <Application>Microsoft Office PowerPoint</Application>
  <PresentationFormat>Breedbeeld</PresentationFormat>
  <Paragraphs>142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20" baseType="lpstr">
      <vt:lpstr>Arial</vt:lpstr>
      <vt:lpstr>Arial,Sans-Serif</vt:lpstr>
      <vt:lpstr>Calibri</vt:lpstr>
      <vt:lpstr>Calibri Light</vt:lpstr>
      <vt:lpstr>Montserrat</vt:lpstr>
      <vt:lpstr>Roboto</vt:lpstr>
      <vt:lpstr>Segoe UI</vt:lpstr>
      <vt:lpstr>Söhne</vt:lpstr>
      <vt:lpstr>Office Theme</vt:lpstr>
      <vt:lpstr>IntersectionalityBased Policy  Analysis Tool (IBPA)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Intersectionality Based Policy Analysis Tool (IBPA)  introduction</dc:title>
  <dc:creator>Lisa Ligterink  | Wemos</dc:creator>
  <cp:lastModifiedBy>Caroline van der Molen | Wemos</cp:lastModifiedBy>
  <cp:revision>240</cp:revision>
  <dcterms:created xsi:type="dcterms:W3CDTF">2023-11-29T09:26:30Z</dcterms:created>
  <dcterms:modified xsi:type="dcterms:W3CDTF">2024-04-11T08:39:08Z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0x0101009BF215221C2121468AB920BF2F2ECB9F</vt:lpwstr>
  </property>
  <property fmtid="{D5CDD505-2E9C-101B-9397-08002B2CF9AE}" pid="3" name="MediaServiceImageTags">
    <vt:lpwstr/>
  </property>
</Properties>
</file>